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343" r:id="rId6"/>
    <p:sldId id="344" r:id="rId7"/>
    <p:sldId id="350" r:id="rId8"/>
    <p:sldId id="339" r:id="rId9"/>
    <p:sldId id="345" r:id="rId10"/>
    <p:sldId id="346" r:id="rId11"/>
    <p:sldId id="347" r:id="rId12"/>
    <p:sldId id="348" r:id="rId13"/>
    <p:sldId id="342" r:id="rId14"/>
    <p:sldId id="275" r:id="rId15"/>
  </p:sldIdLst>
  <p:sldSz cx="18288000" cy="10287000"/>
  <p:notesSz cx="6858000" cy="9144000"/>
  <p:embeddedFontLst>
    <p:embeddedFont>
      <p:font typeface="Gidole" panose="020B0604020202020204" charset="0"/>
      <p:regular r:id="rId17"/>
    </p:embeddedFont>
    <p:embeddedFont>
      <p:font typeface="Arimo" panose="020B0604020202020204" charset="0"/>
      <p:regular r:id="rId18"/>
    </p:embeddedFont>
    <p:embeddedFont>
      <p:font typeface="Calibri" panose="020F0502020204030204" pitchFamily="34" charset="0"/>
      <p:regular r:id="rId19"/>
      <p:bold r:id="rId20"/>
      <p:italic r:id="rId21"/>
      <p:boldItalic r:id="rId22"/>
    </p:embeddedFont>
    <p:embeddedFont>
      <p:font typeface="Clear Sans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9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árbara Yael" initials="BY" lastIdx="5" clrIdx="0">
    <p:extLst>
      <p:ext uri="{19B8F6BF-5375-455C-9EA6-DF929625EA0E}">
        <p15:presenceInfo xmlns:p15="http://schemas.microsoft.com/office/powerpoint/2012/main" userId="cc1db582b4dea181" providerId="Windows Live"/>
      </p:ext>
    </p:extLst>
  </p:cmAuthor>
  <p:cmAuthor id="2" name="GOESSMANN David, GOV/OIG" initials="GDG" lastIdx="8" clrIdx="1">
    <p:extLst>
      <p:ext uri="{19B8F6BF-5375-455C-9EA6-DF929625EA0E}">
        <p15:presenceInfo xmlns:p15="http://schemas.microsoft.com/office/powerpoint/2012/main" userId="S-1-5-21-2146598497-832928401-1254845835-587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38A"/>
    <a:srgbClr val="3EDAD8"/>
    <a:srgbClr val="2C9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F487B-FE62-4588-83F6-BC50CE7AF9D7}" v="192" dt="2020-05-01T16:46:19.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46" d="100"/>
          <a:sy n="46" d="100"/>
        </p:scale>
        <p:origin x="564" y="44"/>
      </p:cViewPr>
      <p:guideLst>
        <p:guide orient="horz" pos="2160"/>
        <p:guide pos="49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bara Yael" userId="cc1db582b4dea181" providerId="LiveId" clId="{64AF487B-FE62-4588-83F6-BC50CE7AF9D7}"/>
    <pc:docChg chg="undo redo custSel addSld delSld modSld sldOrd">
      <pc:chgData name="Bárbara Yael" userId="cc1db582b4dea181" providerId="LiveId" clId="{64AF487B-FE62-4588-83F6-BC50CE7AF9D7}" dt="2020-05-01T16:46:43.313" v="1910" actId="20577"/>
      <pc:docMkLst>
        <pc:docMk/>
      </pc:docMkLst>
      <pc:sldChg chg="addCm modCm">
        <pc:chgData name="Bárbara Yael" userId="cc1db582b4dea181" providerId="LiveId" clId="{64AF487B-FE62-4588-83F6-BC50CE7AF9D7}" dt="2020-05-01T16:32:15.633" v="1849"/>
        <pc:sldMkLst>
          <pc:docMk/>
          <pc:sldMk cId="0" sldId="259"/>
        </pc:sldMkLst>
      </pc:sldChg>
      <pc:sldChg chg="ord">
        <pc:chgData name="Bárbara Yael" userId="cc1db582b4dea181" providerId="LiveId" clId="{64AF487B-FE62-4588-83F6-BC50CE7AF9D7}" dt="2020-05-01T16:25:39.070" v="1718"/>
        <pc:sldMkLst>
          <pc:docMk/>
          <pc:sldMk cId="0" sldId="261"/>
        </pc:sldMkLst>
      </pc:sldChg>
      <pc:sldChg chg="addCm delCm modCm">
        <pc:chgData name="Bárbara Yael" userId="cc1db582b4dea181" providerId="LiveId" clId="{64AF487B-FE62-4588-83F6-BC50CE7AF9D7}" dt="2020-05-01T16:44:36.980" v="1893" actId="1592"/>
        <pc:sldMkLst>
          <pc:docMk/>
          <pc:sldMk cId="0" sldId="263"/>
        </pc:sldMkLst>
      </pc:sldChg>
      <pc:sldChg chg="delSp modSp modTransition">
        <pc:chgData name="Bárbara Yael" userId="cc1db582b4dea181" providerId="LiveId" clId="{64AF487B-FE62-4588-83F6-BC50CE7AF9D7}" dt="2020-05-01T15:37:14.243" v="1050"/>
        <pc:sldMkLst>
          <pc:docMk/>
          <pc:sldMk cId="0" sldId="271"/>
        </pc:sldMkLst>
        <pc:spChg chg="mod">
          <ac:chgData name="Bárbara Yael" userId="cc1db582b4dea181" providerId="LiveId" clId="{64AF487B-FE62-4588-83F6-BC50CE7AF9D7}" dt="2020-05-01T14:17:48.868" v="1" actId="1076"/>
          <ac:spMkLst>
            <pc:docMk/>
            <pc:sldMk cId="0" sldId="271"/>
            <ac:spMk id="14" creationId="{00000000-0000-0000-0000-000000000000}"/>
          </ac:spMkLst>
        </pc:spChg>
        <pc:spChg chg="mod">
          <ac:chgData name="Bárbara Yael" userId="cc1db582b4dea181" providerId="LiveId" clId="{64AF487B-FE62-4588-83F6-BC50CE7AF9D7}" dt="2020-05-01T15:10:52.200" v="626" actId="1035"/>
          <ac:spMkLst>
            <pc:docMk/>
            <pc:sldMk cId="0" sldId="271"/>
            <ac:spMk id="24" creationId="{00000000-0000-0000-0000-000000000000}"/>
          </ac:spMkLst>
        </pc:spChg>
        <pc:spChg chg="del mod">
          <ac:chgData name="Bárbara Yael" userId="cc1db582b4dea181" providerId="LiveId" clId="{64AF487B-FE62-4588-83F6-BC50CE7AF9D7}" dt="2020-05-01T14:18:05.254" v="3" actId="478"/>
          <ac:spMkLst>
            <pc:docMk/>
            <pc:sldMk cId="0" sldId="271"/>
            <ac:spMk id="71" creationId="{00000000-0000-0000-0000-000000000000}"/>
          </ac:spMkLst>
        </pc:spChg>
      </pc:sldChg>
      <pc:sldChg chg="delSp">
        <pc:chgData name="Bárbara Yael" userId="cc1db582b4dea181" providerId="LiveId" clId="{64AF487B-FE62-4588-83F6-BC50CE7AF9D7}" dt="2020-05-01T14:15:31.877" v="0" actId="478"/>
        <pc:sldMkLst>
          <pc:docMk/>
          <pc:sldMk cId="3833808168" sldId="283"/>
        </pc:sldMkLst>
        <pc:spChg chg="del">
          <ac:chgData name="Bárbara Yael" userId="cc1db582b4dea181" providerId="LiveId" clId="{64AF487B-FE62-4588-83F6-BC50CE7AF9D7}" dt="2020-05-01T14:15:31.877" v="0" actId="478"/>
          <ac:spMkLst>
            <pc:docMk/>
            <pc:sldMk cId="3833808168" sldId="283"/>
            <ac:spMk id="17" creationId="{00000000-0000-0000-0000-000000000000}"/>
          </ac:spMkLst>
        </pc:spChg>
      </pc:sldChg>
      <pc:sldChg chg="addCm modCm">
        <pc:chgData name="Bárbara Yael" userId="cc1db582b4dea181" providerId="LiveId" clId="{64AF487B-FE62-4588-83F6-BC50CE7AF9D7}" dt="2020-05-01T16:46:19.462" v="1895"/>
        <pc:sldMkLst>
          <pc:docMk/>
          <pc:sldMk cId="1302872222" sldId="285"/>
        </pc:sldMkLst>
      </pc:sldChg>
      <pc:sldChg chg="modTransition">
        <pc:chgData name="Bárbara Yael" userId="cc1db582b4dea181" providerId="LiveId" clId="{64AF487B-FE62-4588-83F6-BC50CE7AF9D7}" dt="2020-05-01T15:37:07.326" v="1049"/>
        <pc:sldMkLst>
          <pc:docMk/>
          <pc:sldMk cId="3518560354" sldId="286"/>
        </pc:sldMkLst>
      </pc:sldChg>
      <pc:sldChg chg="addSp delSp modSp add addCm modCm">
        <pc:chgData name="Bárbara Yael" userId="cc1db582b4dea181" providerId="LiveId" clId="{64AF487B-FE62-4588-83F6-BC50CE7AF9D7}" dt="2020-05-01T16:34:36.506" v="1853"/>
        <pc:sldMkLst>
          <pc:docMk/>
          <pc:sldMk cId="692363401" sldId="287"/>
        </pc:sldMkLst>
        <pc:spChg chg="mod">
          <ac:chgData name="Bárbara Yael" userId="cc1db582b4dea181" providerId="LiveId" clId="{64AF487B-FE62-4588-83F6-BC50CE7AF9D7}" dt="2020-05-01T15:34:09.708" v="948" actId="1035"/>
          <ac:spMkLst>
            <pc:docMk/>
            <pc:sldMk cId="692363401" sldId="287"/>
            <ac:spMk id="2" creationId="{00000000-0000-0000-0000-000000000000}"/>
          </ac:spMkLst>
        </pc:spChg>
        <pc:spChg chg="mod">
          <ac:chgData name="Bárbara Yael" userId="cc1db582b4dea181" providerId="LiveId" clId="{64AF487B-FE62-4588-83F6-BC50CE7AF9D7}" dt="2020-05-01T15:34:09.708" v="948" actId="1035"/>
          <ac:spMkLst>
            <pc:docMk/>
            <pc:sldMk cId="692363401" sldId="287"/>
            <ac:spMk id="3" creationId="{00000000-0000-0000-0000-000000000000}"/>
          </ac:spMkLst>
        </pc:spChg>
        <pc:spChg chg="mod">
          <ac:chgData name="Bárbara Yael" userId="cc1db582b4dea181" providerId="LiveId" clId="{64AF487B-FE62-4588-83F6-BC50CE7AF9D7}" dt="2020-05-01T15:34:09.708" v="948" actId="1035"/>
          <ac:spMkLst>
            <pc:docMk/>
            <pc:sldMk cId="692363401" sldId="287"/>
            <ac:spMk id="4" creationId="{00000000-0000-0000-0000-000000000000}"/>
          </ac:spMkLst>
        </pc:spChg>
        <pc:spChg chg="mod">
          <ac:chgData name="Bárbara Yael" userId="cc1db582b4dea181" providerId="LiveId" clId="{64AF487B-FE62-4588-83F6-BC50CE7AF9D7}" dt="2020-05-01T15:34:09.708" v="948" actId="1035"/>
          <ac:spMkLst>
            <pc:docMk/>
            <pc:sldMk cId="692363401" sldId="287"/>
            <ac:spMk id="5" creationId="{00000000-0000-0000-0000-000000000000}"/>
          </ac:spMkLst>
        </pc:spChg>
        <pc:spChg chg="mod">
          <ac:chgData name="Bárbara Yael" userId="cc1db582b4dea181" providerId="LiveId" clId="{64AF487B-FE62-4588-83F6-BC50CE7AF9D7}" dt="2020-05-01T15:34:09.708" v="948" actId="1035"/>
          <ac:spMkLst>
            <pc:docMk/>
            <pc:sldMk cId="692363401" sldId="287"/>
            <ac:spMk id="6" creationId="{00000000-0000-0000-0000-000000000000}"/>
          </ac:spMkLst>
        </pc:spChg>
        <pc:spChg chg="mod">
          <ac:chgData name="Bárbara Yael" userId="cc1db582b4dea181" providerId="LiveId" clId="{64AF487B-FE62-4588-83F6-BC50CE7AF9D7}" dt="2020-05-01T15:34:09.708" v="948" actId="1035"/>
          <ac:spMkLst>
            <pc:docMk/>
            <pc:sldMk cId="692363401" sldId="287"/>
            <ac:spMk id="7" creationId="{00000000-0000-0000-0000-000000000000}"/>
          </ac:spMkLst>
        </pc:spChg>
        <pc:spChg chg="del">
          <ac:chgData name="Bárbara Yael" userId="cc1db582b4dea181" providerId="LiveId" clId="{64AF487B-FE62-4588-83F6-BC50CE7AF9D7}" dt="2020-05-01T15:12:14.471" v="629" actId="478"/>
          <ac:spMkLst>
            <pc:docMk/>
            <pc:sldMk cId="692363401" sldId="287"/>
            <ac:spMk id="8" creationId="{00000000-0000-0000-0000-000000000000}"/>
          </ac:spMkLst>
        </pc:spChg>
        <pc:spChg chg="del">
          <ac:chgData name="Bárbara Yael" userId="cc1db582b4dea181" providerId="LiveId" clId="{64AF487B-FE62-4588-83F6-BC50CE7AF9D7}" dt="2020-05-01T15:12:14.471" v="629" actId="478"/>
          <ac:spMkLst>
            <pc:docMk/>
            <pc:sldMk cId="692363401" sldId="287"/>
            <ac:spMk id="9" creationId="{00000000-0000-0000-0000-000000000000}"/>
          </ac:spMkLst>
        </pc:spChg>
        <pc:spChg chg="del">
          <ac:chgData name="Bárbara Yael" userId="cc1db582b4dea181" providerId="LiveId" clId="{64AF487B-FE62-4588-83F6-BC50CE7AF9D7}" dt="2020-05-01T15:12:14.471" v="629" actId="478"/>
          <ac:spMkLst>
            <pc:docMk/>
            <pc:sldMk cId="692363401" sldId="287"/>
            <ac:spMk id="10" creationId="{00000000-0000-0000-0000-000000000000}"/>
          </ac:spMkLst>
        </pc:spChg>
        <pc:spChg chg="del">
          <ac:chgData name="Bárbara Yael" userId="cc1db582b4dea181" providerId="LiveId" clId="{64AF487B-FE62-4588-83F6-BC50CE7AF9D7}" dt="2020-05-01T15:12:14.471" v="629" actId="478"/>
          <ac:spMkLst>
            <pc:docMk/>
            <pc:sldMk cId="692363401" sldId="287"/>
            <ac:spMk id="11" creationId="{00000000-0000-0000-0000-000000000000}"/>
          </ac:spMkLst>
        </pc:spChg>
        <pc:spChg chg="del">
          <ac:chgData name="Bárbara Yael" userId="cc1db582b4dea181" providerId="LiveId" clId="{64AF487B-FE62-4588-83F6-BC50CE7AF9D7}" dt="2020-05-01T15:12:14.471" v="629" actId="478"/>
          <ac:spMkLst>
            <pc:docMk/>
            <pc:sldMk cId="692363401" sldId="287"/>
            <ac:spMk id="12" creationId="{00000000-0000-0000-0000-000000000000}"/>
          </ac:spMkLst>
        </pc:spChg>
        <pc:spChg chg="mod">
          <ac:chgData name="Bárbara Yael" userId="cc1db582b4dea181" providerId="LiveId" clId="{64AF487B-FE62-4588-83F6-BC50CE7AF9D7}" dt="2020-05-01T15:32:22.421" v="906" actId="1037"/>
          <ac:spMkLst>
            <pc:docMk/>
            <pc:sldMk cId="692363401" sldId="287"/>
            <ac:spMk id="13" creationId="{00000000-0000-0000-0000-000000000000}"/>
          </ac:spMkLst>
        </pc:spChg>
        <pc:spChg chg="mod">
          <ac:chgData name="Bárbara Yael" userId="cc1db582b4dea181" providerId="LiveId" clId="{64AF487B-FE62-4588-83F6-BC50CE7AF9D7}" dt="2020-05-01T15:32:22.421" v="906" actId="1037"/>
          <ac:spMkLst>
            <pc:docMk/>
            <pc:sldMk cId="692363401" sldId="287"/>
            <ac:spMk id="14" creationId="{00000000-0000-0000-0000-000000000000}"/>
          </ac:spMkLst>
        </pc:spChg>
        <pc:spChg chg="mod">
          <ac:chgData name="Bárbara Yael" userId="cc1db582b4dea181" providerId="LiveId" clId="{64AF487B-FE62-4588-83F6-BC50CE7AF9D7}" dt="2020-05-01T15:32:22.421" v="906" actId="1037"/>
          <ac:spMkLst>
            <pc:docMk/>
            <pc:sldMk cId="692363401" sldId="287"/>
            <ac:spMk id="15" creationId="{00000000-0000-0000-0000-000000000000}"/>
          </ac:spMkLst>
        </pc:spChg>
        <pc:spChg chg="mod">
          <ac:chgData name="Bárbara Yael" userId="cc1db582b4dea181" providerId="LiveId" clId="{64AF487B-FE62-4588-83F6-BC50CE7AF9D7}" dt="2020-05-01T15:33:41.663" v="940" actId="255"/>
          <ac:spMkLst>
            <pc:docMk/>
            <pc:sldMk cId="692363401" sldId="287"/>
            <ac:spMk id="16" creationId="{00000000-0000-0000-0000-000000000000}"/>
          </ac:spMkLst>
        </pc:spChg>
        <pc:spChg chg="mod">
          <ac:chgData name="Bárbara Yael" userId="cc1db582b4dea181" providerId="LiveId" clId="{64AF487B-FE62-4588-83F6-BC50CE7AF9D7}" dt="2020-05-01T15:33:41.663" v="940" actId="255"/>
          <ac:spMkLst>
            <pc:docMk/>
            <pc:sldMk cId="692363401" sldId="287"/>
            <ac:spMk id="17" creationId="{00000000-0000-0000-0000-000000000000}"/>
          </ac:spMkLst>
        </pc:spChg>
        <pc:spChg chg="mod">
          <ac:chgData name="Bárbara Yael" userId="cc1db582b4dea181" providerId="LiveId" clId="{64AF487B-FE62-4588-83F6-BC50CE7AF9D7}" dt="2020-05-01T15:32:22.421" v="906" actId="1037"/>
          <ac:spMkLst>
            <pc:docMk/>
            <pc:sldMk cId="692363401" sldId="287"/>
            <ac:spMk id="18" creationId="{00000000-0000-0000-0000-000000000000}"/>
          </ac:spMkLst>
        </pc:spChg>
        <pc:spChg chg="mod">
          <ac:chgData name="Bárbara Yael" userId="cc1db582b4dea181" providerId="LiveId" clId="{64AF487B-FE62-4588-83F6-BC50CE7AF9D7}" dt="2020-05-01T15:32:22.421" v="906" actId="1037"/>
          <ac:spMkLst>
            <pc:docMk/>
            <pc:sldMk cId="692363401" sldId="287"/>
            <ac:spMk id="19" creationId="{00000000-0000-0000-0000-000000000000}"/>
          </ac:spMkLst>
        </pc:spChg>
        <pc:spChg chg="mod">
          <ac:chgData name="Bárbara Yael" userId="cc1db582b4dea181" providerId="LiveId" clId="{64AF487B-FE62-4588-83F6-BC50CE7AF9D7}" dt="2020-05-01T15:32:22.421" v="906" actId="1037"/>
          <ac:spMkLst>
            <pc:docMk/>
            <pc:sldMk cId="692363401" sldId="287"/>
            <ac:spMk id="20" creationId="{00000000-0000-0000-0000-000000000000}"/>
          </ac:spMkLst>
        </pc:spChg>
        <pc:spChg chg="mod">
          <ac:chgData name="Bárbara Yael" userId="cc1db582b4dea181" providerId="LiveId" clId="{64AF487B-FE62-4588-83F6-BC50CE7AF9D7}" dt="2020-05-01T15:32:22.421" v="906" actId="1037"/>
          <ac:spMkLst>
            <pc:docMk/>
            <pc:sldMk cId="692363401" sldId="287"/>
            <ac:spMk id="21" creationId="{00000000-0000-0000-0000-000000000000}"/>
          </ac:spMkLst>
        </pc:spChg>
        <pc:spChg chg="mod">
          <ac:chgData name="Bárbara Yael" userId="cc1db582b4dea181" providerId="LiveId" clId="{64AF487B-FE62-4588-83F6-BC50CE7AF9D7}" dt="2020-05-01T15:33:41.663" v="940" actId="255"/>
          <ac:spMkLst>
            <pc:docMk/>
            <pc:sldMk cId="692363401" sldId="287"/>
            <ac:spMk id="22" creationId="{00000000-0000-0000-0000-000000000000}"/>
          </ac:spMkLst>
        </pc:spChg>
        <pc:spChg chg="mod">
          <ac:chgData name="Bárbara Yael" userId="cc1db582b4dea181" providerId="LiveId" clId="{64AF487B-FE62-4588-83F6-BC50CE7AF9D7}" dt="2020-05-01T15:32:22.421" v="906" actId="1037"/>
          <ac:spMkLst>
            <pc:docMk/>
            <pc:sldMk cId="692363401" sldId="287"/>
            <ac:spMk id="23" creationId="{00000000-0000-0000-0000-000000000000}"/>
          </ac:spMkLst>
        </pc:spChg>
        <pc:spChg chg="mod">
          <ac:chgData name="Bárbara Yael" userId="cc1db582b4dea181" providerId="LiveId" clId="{64AF487B-FE62-4588-83F6-BC50CE7AF9D7}" dt="2020-05-01T15:34:47.892" v="953" actId="14100"/>
          <ac:spMkLst>
            <pc:docMk/>
            <pc:sldMk cId="692363401" sldId="287"/>
            <ac:spMk id="24" creationId="{00000000-0000-0000-0000-000000000000}"/>
          </ac:spMkLst>
        </pc:spChg>
        <pc:spChg chg="mod">
          <ac:chgData name="Bárbara Yael" userId="cc1db582b4dea181" providerId="LiveId" clId="{64AF487B-FE62-4588-83F6-BC50CE7AF9D7}" dt="2020-05-01T15:33:41.663" v="940" actId="255"/>
          <ac:spMkLst>
            <pc:docMk/>
            <pc:sldMk cId="692363401" sldId="287"/>
            <ac:spMk id="25" creationId="{00000000-0000-0000-0000-000000000000}"/>
          </ac:spMkLst>
        </pc:spChg>
        <pc:spChg chg="mod">
          <ac:chgData name="Bárbara Yael" userId="cc1db582b4dea181" providerId="LiveId" clId="{64AF487B-FE62-4588-83F6-BC50CE7AF9D7}" dt="2020-05-01T15:33:55.846" v="943" actId="403"/>
          <ac:spMkLst>
            <pc:docMk/>
            <pc:sldMk cId="692363401" sldId="287"/>
            <ac:spMk id="26" creationId="{00000000-0000-0000-0000-000000000000}"/>
          </ac:spMkLst>
        </pc:spChg>
        <pc:spChg chg="mod">
          <ac:chgData name="Bárbara Yael" userId="cc1db582b4dea181" providerId="LiveId" clId="{64AF487B-FE62-4588-83F6-BC50CE7AF9D7}" dt="2020-05-01T15:33:55.846" v="943" actId="403"/>
          <ac:spMkLst>
            <pc:docMk/>
            <pc:sldMk cId="692363401" sldId="287"/>
            <ac:spMk id="27" creationId="{00000000-0000-0000-0000-000000000000}"/>
          </ac:spMkLst>
        </pc:spChg>
        <pc:spChg chg="mod">
          <ac:chgData name="Bárbara Yael" userId="cc1db582b4dea181" providerId="LiveId" clId="{64AF487B-FE62-4588-83F6-BC50CE7AF9D7}" dt="2020-05-01T15:33:55.846" v="943" actId="403"/>
          <ac:spMkLst>
            <pc:docMk/>
            <pc:sldMk cId="692363401" sldId="287"/>
            <ac:spMk id="28" creationId="{00000000-0000-0000-0000-000000000000}"/>
          </ac:spMkLst>
        </pc:spChg>
        <pc:spChg chg="mod">
          <ac:chgData name="Bárbara Yael" userId="cc1db582b4dea181" providerId="LiveId" clId="{64AF487B-FE62-4588-83F6-BC50CE7AF9D7}" dt="2020-05-01T15:33:55.846" v="943" actId="403"/>
          <ac:spMkLst>
            <pc:docMk/>
            <pc:sldMk cId="692363401" sldId="287"/>
            <ac:spMk id="29" creationId="{00000000-0000-0000-0000-000000000000}"/>
          </ac:spMkLst>
        </pc:spChg>
        <pc:spChg chg="mod">
          <ac:chgData name="Bárbara Yael" userId="cc1db582b4dea181" providerId="LiveId" clId="{64AF487B-FE62-4588-83F6-BC50CE7AF9D7}" dt="2020-05-01T15:33:55.846" v="943" actId="403"/>
          <ac:spMkLst>
            <pc:docMk/>
            <pc:sldMk cId="692363401" sldId="287"/>
            <ac:spMk id="30" creationId="{00000000-0000-0000-0000-000000000000}"/>
          </ac:spMkLst>
        </pc:spChg>
        <pc:spChg chg="mod">
          <ac:chgData name="Bárbara Yael" userId="cc1db582b4dea181" providerId="LiveId" clId="{64AF487B-FE62-4588-83F6-BC50CE7AF9D7}" dt="2020-05-01T15:33:55.846" v="943" actId="403"/>
          <ac:spMkLst>
            <pc:docMk/>
            <pc:sldMk cId="692363401" sldId="287"/>
            <ac:spMk id="31" creationId="{00000000-0000-0000-0000-000000000000}"/>
          </ac:spMkLst>
        </pc:spChg>
        <pc:spChg chg="mod">
          <ac:chgData name="Bárbara Yael" userId="cc1db582b4dea181" providerId="LiveId" clId="{64AF487B-FE62-4588-83F6-BC50CE7AF9D7}" dt="2020-05-01T15:33:55.846" v="943" actId="403"/>
          <ac:spMkLst>
            <pc:docMk/>
            <pc:sldMk cId="692363401" sldId="287"/>
            <ac:spMk id="32" creationId="{00000000-0000-0000-0000-000000000000}"/>
          </ac:spMkLst>
        </pc:spChg>
        <pc:spChg chg="mod">
          <ac:chgData name="Bárbara Yael" userId="cc1db582b4dea181" providerId="LiveId" clId="{64AF487B-FE62-4588-83F6-BC50CE7AF9D7}" dt="2020-05-01T15:33:55.846" v="943" actId="403"/>
          <ac:spMkLst>
            <pc:docMk/>
            <pc:sldMk cId="692363401" sldId="287"/>
            <ac:spMk id="33" creationId="{00000000-0000-0000-0000-000000000000}"/>
          </ac:spMkLst>
        </pc:spChg>
        <pc:spChg chg="mod">
          <ac:chgData name="Bárbara Yael" userId="cc1db582b4dea181" providerId="LiveId" clId="{64AF487B-FE62-4588-83F6-BC50CE7AF9D7}" dt="2020-05-01T15:33:55.846" v="943" actId="403"/>
          <ac:spMkLst>
            <pc:docMk/>
            <pc:sldMk cId="692363401" sldId="287"/>
            <ac:spMk id="34" creationId="{00000000-0000-0000-0000-000000000000}"/>
          </ac:spMkLst>
        </pc:spChg>
        <pc:spChg chg="mod">
          <ac:chgData name="Bárbara Yael" userId="cc1db582b4dea181" providerId="LiveId" clId="{64AF487B-FE62-4588-83F6-BC50CE7AF9D7}" dt="2020-05-01T15:33:55.846" v="943" actId="403"/>
          <ac:spMkLst>
            <pc:docMk/>
            <pc:sldMk cId="692363401" sldId="287"/>
            <ac:spMk id="35" creationId="{00000000-0000-0000-0000-000000000000}"/>
          </ac:spMkLst>
        </pc:spChg>
        <pc:spChg chg="mod">
          <ac:chgData name="Bárbara Yael" userId="cc1db582b4dea181" providerId="LiveId" clId="{64AF487B-FE62-4588-83F6-BC50CE7AF9D7}" dt="2020-05-01T15:33:55.846" v="943" actId="403"/>
          <ac:spMkLst>
            <pc:docMk/>
            <pc:sldMk cId="692363401" sldId="287"/>
            <ac:spMk id="36" creationId="{00000000-0000-0000-0000-000000000000}"/>
          </ac:spMkLst>
        </pc:spChg>
        <pc:spChg chg="mod">
          <ac:chgData name="Bárbara Yael" userId="cc1db582b4dea181" providerId="LiveId" clId="{64AF487B-FE62-4588-83F6-BC50CE7AF9D7}" dt="2020-05-01T15:33:55.846" v="943" actId="403"/>
          <ac:spMkLst>
            <pc:docMk/>
            <pc:sldMk cId="692363401" sldId="287"/>
            <ac:spMk id="37" creationId="{00000000-0000-0000-0000-000000000000}"/>
          </ac:spMkLst>
        </pc:spChg>
        <pc:spChg chg="mod">
          <ac:chgData name="Bárbara Yael" userId="cc1db582b4dea181" providerId="LiveId" clId="{64AF487B-FE62-4588-83F6-BC50CE7AF9D7}" dt="2020-05-01T15:33:55.846" v="943" actId="403"/>
          <ac:spMkLst>
            <pc:docMk/>
            <pc:sldMk cId="692363401" sldId="287"/>
            <ac:spMk id="38" creationId="{00000000-0000-0000-0000-000000000000}"/>
          </ac:spMkLst>
        </pc:spChg>
        <pc:spChg chg="mod">
          <ac:chgData name="Bárbara Yael" userId="cc1db582b4dea181" providerId="LiveId" clId="{64AF487B-FE62-4588-83F6-BC50CE7AF9D7}" dt="2020-05-01T15:33:55.846" v="943" actId="403"/>
          <ac:spMkLst>
            <pc:docMk/>
            <pc:sldMk cId="692363401" sldId="287"/>
            <ac:spMk id="39" creationId="{00000000-0000-0000-0000-000000000000}"/>
          </ac:spMkLst>
        </pc:spChg>
        <pc:spChg chg="mod">
          <ac:chgData name="Bárbara Yael" userId="cc1db582b4dea181" providerId="LiveId" clId="{64AF487B-FE62-4588-83F6-BC50CE7AF9D7}" dt="2020-05-01T15:33:55.846" v="943" actId="403"/>
          <ac:spMkLst>
            <pc:docMk/>
            <pc:sldMk cId="692363401" sldId="287"/>
            <ac:spMk id="40" creationId="{00000000-0000-0000-0000-000000000000}"/>
          </ac:spMkLst>
        </pc:spChg>
        <pc:spChg chg="mod">
          <ac:chgData name="Bárbara Yael" userId="cc1db582b4dea181" providerId="LiveId" clId="{64AF487B-FE62-4588-83F6-BC50CE7AF9D7}" dt="2020-05-01T15:33:55.846" v="943" actId="403"/>
          <ac:spMkLst>
            <pc:docMk/>
            <pc:sldMk cId="692363401" sldId="287"/>
            <ac:spMk id="41" creationId="{00000000-0000-0000-0000-000000000000}"/>
          </ac:spMkLst>
        </pc:spChg>
        <pc:spChg chg="mod">
          <ac:chgData name="Bárbara Yael" userId="cc1db582b4dea181" providerId="LiveId" clId="{64AF487B-FE62-4588-83F6-BC50CE7AF9D7}" dt="2020-05-01T15:33:55.846" v="943" actId="403"/>
          <ac:spMkLst>
            <pc:docMk/>
            <pc:sldMk cId="692363401" sldId="287"/>
            <ac:spMk id="42" creationId="{00000000-0000-0000-0000-000000000000}"/>
          </ac:spMkLst>
        </pc:spChg>
        <pc:spChg chg="mod">
          <ac:chgData name="Bárbara Yael" userId="cc1db582b4dea181" providerId="LiveId" clId="{64AF487B-FE62-4588-83F6-BC50CE7AF9D7}" dt="2020-05-01T15:33:55.846" v="943" actId="403"/>
          <ac:spMkLst>
            <pc:docMk/>
            <pc:sldMk cId="692363401" sldId="287"/>
            <ac:spMk id="43" creationId="{00000000-0000-0000-0000-000000000000}"/>
          </ac:spMkLst>
        </pc:spChg>
        <pc:spChg chg="mod">
          <ac:chgData name="Bárbara Yael" userId="cc1db582b4dea181" providerId="LiveId" clId="{64AF487B-FE62-4588-83F6-BC50CE7AF9D7}" dt="2020-05-01T15:33:55.846" v="943" actId="403"/>
          <ac:spMkLst>
            <pc:docMk/>
            <pc:sldMk cId="692363401" sldId="287"/>
            <ac:spMk id="44" creationId="{00000000-0000-0000-0000-000000000000}"/>
          </ac:spMkLst>
        </pc:spChg>
        <pc:spChg chg="mod">
          <ac:chgData name="Bárbara Yael" userId="cc1db582b4dea181" providerId="LiveId" clId="{64AF487B-FE62-4588-83F6-BC50CE7AF9D7}" dt="2020-05-01T15:33:55.846" v="943" actId="403"/>
          <ac:spMkLst>
            <pc:docMk/>
            <pc:sldMk cId="692363401" sldId="287"/>
            <ac:spMk id="45" creationId="{00000000-0000-0000-0000-000000000000}"/>
          </ac:spMkLst>
        </pc:spChg>
        <pc:spChg chg="mod">
          <ac:chgData name="Bárbara Yael" userId="cc1db582b4dea181" providerId="LiveId" clId="{64AF487B-FE62-4588-83F6-BC50CE7AF9D7}" dt="2020-05-01T15:33:55.846" v="943" actId="403"/>
          <ac:spMkLst>
            <pc:docMk/>
            <pc:sldMk cId="692363401" sldId="287"/>
            <ac:spMk id="46" creationId="{00000000-0000-0000-0000-000000000000}"/>
          </ac:spMkLst>
        </pc:spChg>
        <pc:spChg chg="mod">
          <ac:chgData name="Bárbara Yael" userId="cc1db582b4dea181" providerId="LiveId" clId="{64AF487B-FE62-4588-83F6-BC50CE7AF9D7}" dt="2020-05-01T15:33:55.846" v="943" actId="403"/>
          <ac:spMkLst>
            <pc:docMk/>
            <pc:sldMk cId="692363401" sldId="287"/>
            <ac:spMk id="47" creationId="{00000000-0000-0000-0000-000000000000}"/>
          </ac:spMkLst>
        </pc:spChg>
        <pc:spChg chg="mod">
          <ac:chgData name="Bárbara Yael" userId="cc1db582b4dea181" providerId="LiveId" clId="{64AF487B-FE62-4588-83F6-BC50CE7AF9D7}" dt="2020-05-01T15:33:55.846" v="943" actId="403"/>
          <ac:spMkLst>
            <pc:docMk/>
            <pc:sldMk cId="692363401" sldId="287"/>
            <ac:spMk id="48" creationId="{00000000-0000-0000-0000-000000000000}"/>
          </ac:spMkLst>
        </pc:spChg>
        <pc:spChg chg="del">
          <ac:chgData name="Bárbara Yael" userId="cc1db582b4dea181" providerId="LiveId" clId="{64AF487B-FE62-4588-83F6-BC50CE7AF9D7}" dt="2020-05-01T15:12:14.471" v="629" actId="478"/>
          <ac:spMkLst>
            <pc:docMk/>
            <pc:sldMk cId="692363401" sldId="287"/>
            <ac:spMk id="49" creationId="{00000000-0000-0000-0000-000000000000}"/>
          </ac:spMkLst>
        </pc:spChg>
        <pc:spChg chg="del">
          <ac:chgData name="Bárbara Yael" userId="cc1db582b4dea181" providerId="LiveId" clId="{64AF487B-FE62-4588-83F6-BC50CE7AF9D7}" dt="2020-05-01T15:12:14.471" v="629" actId="478"/>
          <ac:spMkLst>
            <pc:docMk/>
            <pc:sldMk cId="692363401" sldId="287"/>
            <ac:spMk id="50" creationId="{00000000-0000-0000-0000-000000000000}"/>
          </ac:spMkLst>
        </pc:spChg>
        <pc:spChg chg="del">
          <ac:chgData name="Bárbara Yael" userId="cc1db582b4dea181" providerId="LiveId" clId="{64AF487B-FE62-4588-83F6-BC50CE7AF9D7}" dt="2020-05-01T15:12:14.471" v="629" actId="478"/>
          <ac:spMkLst>
            <pc:docMk/>
            <pc:sldMk cId="692363401" sldId="287"/>
            <ac:spMk id="51" creationId="{00000000-0000-0000-0000-000000000000}"/>
          </ac:spMkLst>
        </pc:spChg>
        <pc:spChg chg="del">
          <ac:chgData name="Bárbara Yael" userId="cc1db582b4dea181" providerId="LiveId" clId="{64AF487B-FE62-4588-83F6-BC50CE7AF9D7}" dt="2020-05-01T15:12:14.471" v="629" actId="478"/>
          <ac:spMkLst>
            <pc:docMk/>
            <pc:sldMk cId="692363401" sldId="287"/>
            <ac:spMk id="52" creationId="{00000000-0000-0000-0000-000000000000}"/>
          </ac:spMkLst>
        </pc:spChg>
        <pc:spChg chg="del">
          <ac:chgData name="Bárbara Yael" userId="cc1db582b4dea181" providerId="LiveId" clId="{64AF487B-FE62-4588-83F6-BC50CE7AF9D7}" dt="2020-05-01T15:12:14.471" v="629" actId="478"/>
          <ac:spMkLst>
            <pc:docMk/>
            <pc:sldMk cId="692363401" sldId="287"/>
            <ac:spMk id="53" creationId="{00000000-0000-0000-0000-000000000000}"/>
          </ac:spMkLst>
        </pc:spChg>
        <pc:spChg chg="del">
          <ac:chgData name="Bárbara Yael" userId="cc1db582b4dea181" providerId="LiveId" clId="{64AF487B-FE62-4588-83F6-BC50CE7AF9D7}" dt="2020-05-01T15:12:14.471" v="629" actId="478"/>
          <ac:spMkLst>
            <pc:docMk/>
            <pc:sldMk cId="692363401" sldId="287"/>
            <ac:spMk id="54" creationId="{00000000-0000-0000-0000-000000000000}"/>
          </ac:spMkLst>
        </pc:spChg>
        <pc:spChg chg="del">
          <ac:chgData name="Bárbara Yael" userId="cc1db582b4dea181" providerId="LiveId" clId="{64AF487B-FE62-4588-83F6-BC50CE7AF9D7}" dt="2020-05-01T15:12:14.471" v="629" actId="478"/>
          <ac:spMkLst>
            <pc:docMk/>
            <pc:sldMk cId="692363401" sldId="287"/>
            <ac:spMk id="55" creationId="{00000000-0000-0000-0000-000000000000}"/>
          </ac:spMkLst>
        </pc:spChg>
        <pc:spChg chg="del">
          <ac:chgData name="Bárbara Yael" userId="cc1db582b4dea181" providerId="LiveId" clId="{64AF487B-FE62-4588-83F6-BC50CE7AF9D7}" dt="2020-05-01T15:12:14.471" v="629" actId="478"/>
          <ac:spMkLst>
            <pc:docMk/>
            <pc:sldMk cId="692363401" sldId="287"/>
            <ac:spMk id="56" creationId="{00000000-0000-0000-0000-000000000000}"/>
          </ac:spMkLst>
        </pc:spChg>
        <pc:spChg chg="del">
          <ac:chgData name="Bárbara Yael" userId="cc1db582b4dea181" providerId="LiveId" clId="{64AF487B-FE62-4588-83F6-BC50CE7AF9D7}" dt="2020-05-01T15:12:14.471" v="629" actId="478"/>
          <ac:spMkLst>
            <pc:docMk/>
            <pc:sldMk cId="692363401" sldId="287"/>
            <ac:spMk id="57" creationId="{00000000-0000-0000-0000-000000000000}"/>
          </ac:spMkLst>
        </pc:spChg>
        <pc:spChg chg="del">
          <ac:chgData name="Bárbara Yael" userId="cc1db582b4dea181" providerId="LiveId" clId="{64AF487B-FE62-4588-83F6-BC50CE7AF9D7}" dt="2020-05-01T15:12:14.471" v="629" actId="478"/>
          <ac:spMkLst>
            <pc:docMk/>
            <pc:sldMk cId="692363401" sldId="287"/>
            <ac:spMk id="58" creationId="{00000000-0000-0000-0000-000000000000}"/>
          </ac:spMkLst>
        </pc:spChg>
        <pc:spChg chg="del">
          <ac:chgData name="Bárbara Yael" userId="cc1db582b4dea181" providerId="LiveId" clId="{64AF487B-FE62-4588-83F6-BC50CE7AF9D7}" dt="2020-05-01T15:12:14.471" v="629" actId="478"/>
          <ac:spMkLst>
            <pc:docMk/>
            <pc:sldMk cId="692363401" sldId="287"/>
            <ac:spMk id="59" creationId="{00000000-0000-0000-0000-000000000000}"/>
          </ac:spMkLst>
        </pc:spChg>
        <pc:spChg chg="del">
          <ac:chgData name="Bárbara Yael" userId="cc1db582b4dea181" providerId="LiveId" clId="{64AF487B-FE62-4588-83F6-BC50CE7AF9D7}" dt="2020-05-01T15:12:14.471" v="629" actId="478"/>
          <ac:spMkLst>
            <pc:docMk/>
            <pc:sldMk cId="692363401" sldId="287"/>
            <ac:spMk id="60" creationId="{00000000-0000-0000-0000-000000000000}"/>
          </ac:spMkLst>
        </pc:spChg>
        <pc:spChg chg="del">
          <ac:chgData name="Bárbara Yael" userId="cc1db582b4dea181" providerId="LiveId" clId="{64AF487B-FE62-4588-83F6-BC50CE7AF9D7}" dt="2020-05-01T15:12:14.471" v="629" actId="478"/>
          <ac:spMkLst>
            <pc:docMk/>
            <pc:sldMk cId="692363401" sldId="287"/>
            <ac:spMk id="61" creationId="{00000000-0000-0000-0000-000000000000}"/>
          </ac:spMkLst>
        </pc:spChg>
        <pc:spChg chg="del">
          <ac:chgData name="Bárbara Yael" userId="cc1db582b4dea181" providerId="LiveId" clId="{64AF487B-FE62-4588-83F6-BC50CE7AF9D7}" dt="2020-05-01T15:12:14.471" v="629" actId="478"/>
          <ac:spMkLst>
            <pc:docMk/>
            <pc:sldMk cId="692363401" sldId="287"/>
            <ac:spMk id="62" creationId="{00000000-0000-0000-0000-000000000000}"/>
          </ac:spMkLst>
        </pc:spChg>
        <pc:spChg chg="del">
          <ac:chgData name="Bárbara Yael" userId="cc1db582b4dea181" providerId="LiveId" clId="{64AF487B-FE62-4588-83F6-BC50CE7AF9D7}" dt="2020-05-01T15:12:14.471" v="629" actId="478"/>
          <ac:spMkLst>
            <pc:docMk/>
            <pc:sldMk cId="692363401" sldId="287"/>
            <ac:spMk id="63" creationId="{00000000-0000-0000-0000-000000000000}"/>
          </ac:spMkLst>
        </pc:spChg>
        <pc:spChg chg="del">
          <ac:chgData name="Bárbara Yael" userId="cc1db582b4dea181" providerId="LiveId" clId="{64AF487B-FE62-4588-83F6-BC50CE7AF9D7}" dt="2020-05-01T15:12:14.471" v="629" actId="478"/>
          <ac:spMkLst>
            <pc:docMk/>
            <pc:sldMk cId="692363401" sldId="287"/>
            <ac:spMk id="64" creationId="{00000000-0000-0000-0000-000000000000}"/>
          </ac:spMkLst>
        </pc:spChg>
        <pc:spChg chg="del">
          <ac:chgData name="Bárbara Yael" userId="cc1db582b4dea181" providerId="LiveId" clId="{64AF487B-FE62-4588-83F6-BC50CE7AF9D7}" dt="2020-05-01T15:12:14.471" v="629" actId="478"/>
          <ac:spMkLst>
            <pc:docMk/>
            <pc:sldMk cId="692363401" sldId="287"/>
            <ac:spMk id="65" creationId="{00000000-0000-0000-0000-000000000000}"/>
          </ac:spMkLst>
        </pc:spChg>
        <pc:spChg chg="del">
          <ac:chgData name="Bárbara Yael" userId="cc1db582b4dea181" providerId="LiveId" clId="{64AF487B-FE62-4588-83F6-BC50CE7AF9D7}" dt="2020-05-01T15:12:14.471" v="629" actId="478"/>
          <ac:spMkLst>
            <pc:docMk/>
            <pc:sldMk cId="692363401" sldId="287"/>
            <ac:spMk id="66" creationId="{00000000-0000-0000-0000-000000000000}"/>
          </ac:spMkLst>
        </pc:spChg>
        <pc:spChg chg="del">
          <ac:chgData name="Bárbara Yael" userId="cc1db582b4dea181" providerId="LiveId" clId="{64AF487B-FE62-4588-83F6-BC50CE7AF9D7}" dt="2020-05-01T15:12:14.471" v="629" actId="478"/>
          <ac:spMkLst>
            <pc:docMk/>
            <pc:sldMk cId="692363401" sldId="287"/>
            <ac:spMk id="67" creationId="{00000000-0000-0000-0000-000000000000}"/>
          </ac:spMkLst>
        </pc:spChg>
        <pc:spChg chg="del">
          <ac:chgData name="Bárbara Yael" userId="cc1db582b4dea181" providerId="LiveId" clId="{64AF487B-FE62-4588-83F6-BC50CE7AF9D7}" dt="2020-05-01T15:12:14.471" v="629" actId="478"/>
          <ac:spMkLst>
            <pc:docMk/>
            <pc:sldMk cId="692363401" sldId="287"/>
            <ac:spMk id="68" creationId="{00000000-0000-0000-0000-000000000000}"/>
          </ac:spMkLst>
        </pc:spChg>
        <pc:spChg chg="del">
          <ac:chgData name="Bárbara Yael" userId="cc1db582b4dea181" providerId="LiveId" clId="{64AF487B-FE62-4588-83F6-BC50CE7AF9D7}" dt="2020-05-01T15:12:14.471" v="629" actId="478"/>
          <ac:spMkLst>
            <pc:docMk/>
            <pc:sldMk cId="692363401" sldId="287"/>
            <ac:spMk id="69" creationId="{00000000-0000-0000-0000-000000000000}"/>
          </ac:spMkLst>
        </pc:spChg>
        <pc:spChg chg="del">
          <ac:chgData name="Bárbara Yael" userId="cc1db582b4dea181" providerId="LiveId" clId="{64AF487B-FE62-4588-83F6-BC50CE7AF9D7}" dt="2020-05-01T15:12:14.471" v="629" actId="478"/>
          <ac:spMkLst>
            <pc:docMk/>
            <pc:sldMk cId="692363401" sldId="287"/>
            <ac:spMk id="70" creationId="{00000000-0000-0000-0000-000000000000}"/>
          </ac:spMkLst>
        </pc:spChg>
        <pc:spChg chg="add mod">
          <ac:chgData name="Bárbara Yael" userId="cc1db582b4dea181" providerId="LiveId" clId="{64AF487B-FE62-4588-83F6-BC50CE7AF9D7}" dt="2020-05-01T15:49:00.652" v="1156" actId="20577"/>
          <ac:spMkLst>
            <pc:docMk/>
            <pc:sldMk cId="692363401" sldId="287"/>
            <ac:spMk id="71" creationId="{05B36CFA-B314-48D3-BA77-C34126646BBB}"/>
          </ac:spMkLst>
        </pc:spChg>
        <pc:spChg chg="mod">
          <ac:chgData name="Bárbara Yael" userId="cc1db582b4dea181" providerId="LiveId" clId="{64AF487B-FE62-4588-83F6-BC50CE7AF9D7}" dt="2020-05-01T15:34:00.048" v="945" actId="1076"/>
          <ac:spMkLst>
            <pc:docMk/>
            <pc:sldMk cId="692363401" sldId="287"/>
            <ac:spMk id="74" creationId="{00000000-0000-0000-0000-000000000000}"/>
          </ac:spMkLst>
        </pc:spChg>
        <pc:spChg chg="add mod">
          <ac:chgData name="Bárbara Yael" userId="cc1db582b4dea181" providerId="LiveId" clId="{64AF487B-FE62-4588-83F6-BC50CE7AF9D7}" dt="2020-05-01T15:33:01.937" v="914" actId="207"/>
          <ac:spMkLst>
            <pc:docMk/>
            <pc:sldMk cId="692363401" sldId="287"/>
            <ac:spMk id="75" creationId="{8EC036A1-9DCC-412E-968F-E9B44406C17A}"/>
          </ac:spMkLst>
        </pc:spChg>
        <pc:spChg chg="add mod">
          <ac:chgData name="Bárbara Yael" userId="cc1db582b4dea181" providerId="LiveId" clId="{64AF487B-FE62-4588-83F6-BC50CE7AF9D7}" dt="2020-05-01T15:33:48.228" v="942" actId="1035"/>
          <ac:spMkLst>
            <pc:docMk/>
            <pc:sldMk cId="692363401" sldId="287"/>
            <ac:spMk id="76" creationId="{73B8C930-030F-49A3-9A35-49F99D0C24F7}"/>
          </ac:spMkLst>
        </pc:spChg>
        <pc:spChg chg="add mod">
          <ac:chgData name="Bárbara Yael" userId="cc1db582b4dea181" providerId="LiveId" clId="{64AF487B-FE62-4588-83F6-BC50CE7AF9D7}" dt="2020-05-01T15:49:27.216" v="1170" actId="20577"/>
          <ac:spMkLst>
            <pc:docMk/>
            <pc:sldMk cId="692363401" sldId="287"/>
            <ac:spMk id="77" creationId="{D9A4CB14-CE2F-47F2-B8B1-6C1ECA1E72CF}"/>
          </ac:spMkLst>
        </pc:spChg>
        <pc:spChg chg="add mod">
          <ac:chgData name="Bárbara Yael" userId="cc1db582b4dea181" providerId="LiveId" clId="{64AF487B-FE62-4588-83F6-BC50CE7AF9D7}" dt="2020-05-01T15:48:45.386" v="1128" actId="20577"/>
          <ac:spMkLst>
            <pc:docMk/>
            <pc:sldMk cId="692363401" sldId="287"/>
            <ac:spMk id="78" creationId="{9B23783D-3435-437B-BFF9-3D8A8C6594CF}"/>
          </ac:spMkLst>
        </pc:spChg>
        <pc:spChg chg="add mod">
          <ac:chgData name="Bárbara Yael" userId="cc1db582b4dea181" providerId="LiveId" clId="{64AF487B-FE62-4588-83F6-BC50CE7AF9D7}" dt="2020-05-01T15:52:03.100" v="1179" actId="1076"/>
          <ac:spMkLst>
            <pc:docMk/>
            <pc:sldMk cId="692363401" sldId="287"/>
            <ac:spMk id="79" creationId="{FC6CC833-18FC-48CC-AD8A-AB1EA74CD775}"/>
          </ac:spMkLst>
        </pc:spChg>
        <pc:spChg chg="add mod">
          <ac:chgData name="Bárbara Yael" userId="cc1db582b4dea181" providerId="LiveId" clId="{64AF487B-FE62-4588-83F6-BC50CE7AF9D7}" dt="2020-05-01T15:48:33.999" v="1120" actId="20577"/>
          <ac:spMkLst>
            <pc:docMk/>
            <pc:sldMk cId="692363401" sldId="287"/>
            <ac:spMk id="80" creationId="{B2FDD32A-5991-4ADD-A066-FCD8482194E5}"/>
          </ac:spMkLst>
        </pc:spChg>
        <pc:spChg chg="add mod">
          <ac:chgData name="Bárbara Yael" userId="cc1db582b4dea181" providerId="LiveId" clId="{64AF487B-FE62-4588-83F6-BC50CE7AF9D7}" dt="2020-05-01T15:54:05.350" v="1246" actId="1076"/>
          <ac:spMkLst>
            <pc:docMk/>
            <pc:sldMk cId="692363401" sldId="287"/>
            <ac:spMk id="81" creationId="{1BD0915B-EF8D-4FAC-919A-4E76CFC83713}"/>
          </ac:spMkLst>
        </pc:spChg>
        <pc:picChg chg="mod">
          <ac:chgData name="Bárbara Yael" userId="cc1db582b4dea181" providerId="LiveId" clId="{64AF487B-FE62-4588-83F6-BC50CE7AF9D7}" dt="2020-05-01T15:32:31.097" v="912" actId="1037"/>
          <ac:picMkLst>
            <pc:docMk/>
            <pc:sldMk cId="692363401" sldId="287"/>
            <ac:picMk id="72" creationId="{00000000-0000-0000-0000-000000000000}"/>
          </ac:picMkLst>
        </pc:picChg>
        <pc:picChg chg="mod">
          <ac:chgData name="Bárbara Yael" userId="cc1db582b4dea181" providerId="LiveId" clId="{64AF487B-FE62-4588-83F6-BC50CE7AF9D7}" dt="2020-05-01T16:23:50.285" v="1714" actId="1038"/>
          <ac:picMkLst>
            <pc:docMk/>
            <pc:sldMk cId="692363401" sldId="287"/>
            <ac:picMk id="73" creationId="{00000000-0000-0000-0000-000000000000}"/>
          </ac:picMkLst>
        </pc:picChg>
      </pc:sldChg>
      <pc:sldChg chg="addSp new del">
        <pc:chgData name="Bárbara Yael" userId="cc1db582b4dea181" providerId="LiveId" clId="{64AF487B-FE62-4588-83F6-BC50CE7AF9D7}" dt="2020-05-01T14:18:26.307" v="6" actId="47"/>
        <pc:sldMkLst>
          <pc:docMk/>
          <pc:sldMk cId="1382173267" sldId="287"/>
        </pc:sldMkLst>
        <pc:spChg chg="add">
          <ac:chgData name="Bárbara Yael" userId="cc1db582b4dea181" providerId="LiveId" clId="{64AF487B-FE62-4588-83F6-BC50CE7AF9D7}" dt="2020-05-01T14:18:18.068" v="5"/>
          <ac:spMkLst>
            <pc:docMk/>
            <pc:sldMk cId="1382173267" sldId="287"/>
            <ac:spMk id="2" creationId="{1DCE3370-0A2F-4190-AE74-63A1A3CCF9FE}"/>
          </ac:spMkLst>
        </pc:spChg>
      </pc:sldChg>
      <pc:sldChg chg="addSp delSp modSp add del ord">
        <pc:chgData name="Bárbara Yael" userId="cc1db582b4dea181" providerId="LiveId" clId="{64AF487B-FE62-4588-83F6-BC50CE7AF9D7}" dt="2020-05-01T15:11:40.602" v="627" actId="47"/>
        <pc:sldMkLst>
          <pc:docMk/>
          <pc:sldMk cId="2512944676" sldId="287"/>
        </pc:sldMkLst>
        <pc:spChg chg="add mod">
          <ac:chgData name="Bárbara Yael" userId="cc1db582b4dea181" providerId="LiveId" clId="{64AF487B-FE62-4588-83F6-BC50CE7AF9D7}" dt="2020-05-01T14:19:25.856" v="12" actId="14100"/>
          <ac:spMkLst>
            <pc:docMk/>
            <pc:sldMk cId="2512944676" sldId="287"/>
            <ac:spMk id="6" creationId="{F07C0D46-F38E-497B-B48A-075C74FE73BB}"/>
          </ac:spMkLst>
        </pc:spChg>
        <pc:spChg chg="add mod">
          <ac:chgData name="Bárbara Yael" userId="cc1db582b4dea181" providerId="LiveId" clId="{64AF487B-FE62-4588-83F6-BC50CE7AF9D7}" dt="2020-05-01T15:08:58.592" v="617" actId="12789"/>
          <ac:spMkLst>
            <pc:docMk/>
            <pc:sldMk cId="2512944676" sldId="287"/>
            <ac:spMk id="7" creationId="{DE5EA6B5-9EDD-4065-A657-98795D174239}"/>
          </ac:spMkLst>
        </pc:spChg>
        <pc:spChg chg="add mod">
          <ac:chgData name="Bárbara Yael" userId="cc1db582b4dea181" providerId="LiveId" clId="{64AF487B-FE62-4588-83F6-BC50CE7AF9D7}" dt="2020-05-01T14:41:25.867" v="202" actId="14100"/>
          <ac:spMkLst>
            <pc:docMk/>
            <pc:sldMk cId="2512944676" sldId="287"/>
            <ac:spMk id="8" creationId="{2F6657E1-41F6-4D1F-A1B5-266DD779AB4E}"/>
          </ac:spMkLst>
        </pc:spChg>
        <pc:spChg chg="add mod">
          <ac:chgData name="Bárbara Yael" userId="cc1db582b4dea181" providerId="LiveId" clId="{64AF487B-FE62-4588-83F6-BC50CE7AF9D7}" dt="2020-05-01T15:09:08.349" v="618" actId="12789"/>
          <ac:spMkLst>
            <pc:docMk/>
            <pc:sldMk cId="2512944676" sldId="287"/>
            <ac:spMk id="9" creationId="{0DA8A2BB-6B75-46C9-84CD-A3D815E9210C}"/>
          </ac:spMkLst>
        </pc:spChg>
        <pc:spChg chg="add mod">
          <ac:chgData name="Bárbara Yael" userId="cc1db582b4dea181" providerId="LiveId" clId="{64AF487B-FE62-4588-83F6-BC50CE7AF9D7}" dt="2020-05-01T15:08:51.446" v="616" actId="12789"/>
          <ac:spMkLst>
            <pc:docMk/>
            <pc:sldMk cId="2512944676" sldId="287"/>
            <ac:spMk id="10" creationId="{9B7558A3-FCB5-4DF1-991A-665E9607FAA7}"/>
          </ac:spMkLst>
        </pc:spChg>
        <pc:spChg chg="add mod">
          <ac:chgData name="Bárbara Yael" userId="cc1db582b4dea181" providerId="LiveId" clId="{64AF487B-FE62-4588-83F6-BC50CE7AF9D7}" dt="2020-05-01T15:09:15.478" v="619" actId="12789"/>
          <ac:spMkLst>
            <pc:docMk/>
            <pc:sldMk cId="2512944676" sldId="287"/>
            <ac:spMk id="11" creationId="{6F5C8269-92C8-4F47-AB6E-CBBC07CE0D2A}"/>
          </ac:spMkLst>
        </pc:spChg>
        <pc:spChg chg="add mod">
          <ac:chgData name="Bárbara Yael" userId="cc1db582b4dea181" providerId="LiveId" clId="{64AF487B-FE62-4588-83F6-BC50CE7AF9D7}" dt="2020-05-01T15:09:08.349" v="618" actId="12789"/>
          <ac:spMkLst>
            <pc:docMk/>
            <pc:sldMk cId="2512944676" sldId="287"/>
            <ac:spMk id="12" creationId="{2535BF93-15FD-4E2C-A3C0-60F419A903B0}"/>
          </ac:spMkLst>
        </pc:spChg>
        <pc:spChg chg="add mod">
          <ac:chgData name="Bárbara Yael" userId="cc1db582b4dea181" providerId="LiveId" clId="{64AF487B-FE62-4588-83F6-BC50CE7AF9D7}" dt="2020-05-01T15:09:08.349" v="618" actId="12789"/>
          <ac:spMkLst>
            <pc:docMk/>
            <pc:sldMk cId="2512944676" sldId="287"/>
            <ac:spMk id="13" creationId="{A17F847F-69AB-414C-BADA-C91234D9B74C}"/>
          </ac:spMkLst>
        </pc:spChg>
        <pc:spChg chg="add mod">
          <ac:chgData name="Bárbara Yael" userId="cc1db582b4dea181" providerId="LiveId" clId="{64AF487B-FE62-4588-83F6-BC50CE7AF9D7}" dt="2020-05-01T15:09:15.478" v="619" actId="12789"/>
          <ac:spMkLst>
            <pc:docMk/>
            <pc:sldMk cId="2512944676" sldId="287"/>
            <ac:spMk id="14" creationId="{77A23E2E-EECB-4F48-9067-353BBA884777}"/>
          </ac:spMkLst>
        </pc:spChg>
        <pc:spChg chg="add mod">
          <ac:chgData name="Bárbara Yael" userId="cc1db582b4dea181" providerId="LiveId" clId="{64AF487B-FE62-4588-83F6-BC50CE7AF9D7}" dt="2020-05-01T15:09:15.478" v="619" actId="12789"/>
          <ac:spMkLst>
            <pc:docMk/>
            <pc:sldMk cId="2512944676" sldId="287"/>
            <ac:spMk id="15" creationId="{AA27DD8C-E273-4E18-8DD9-77DE0D6C9981}"/>
          </ac:spMkLst>
        </pc:spChg>
        <pc:spChg chg="add mod">
          <ac:chgData name="Bárbara Yael" userId="cc1db582b4dea181" providerId="LiveId" clId="{64AF487B-FE62-4588-83F6-BC50CE7AF9D7}" dt="2020-05-01T15:09:24.223" v="620" actId="12789"/>
          <ac:spMkLst>
            <pc:docMk/>
            <pc:sldMk cId="2512944676" sldId="287"/>
            <ac:spMk id="16" creationId="{9C9ADB97-D62A-482E-A70B-F58784E86068}"/>
          </ac:spMkLst>
        </pc:spChg>
        <pc:spChg chg="add mod">
          <ac:chgData name="Bárbara Yael" userId="cc1db582b4dea181" providerId="LiveId" clId="{64AF487B-FE62-4588-83F6-BC50CE7AF9D7}" dt="2020-05-01T15:09:24.223" v="620" actId="12789"/>
          <ac:spMkLst>
            <pc:docMk/>
            <pc:sldMk cId="2512944676" sldId="287"/>
            <ac:spMk id="17" creationId="{F588ACCB-F0C7-44E4-A292-B6A354AAC0F8}"/>
          </ac:spMkLst>
        </pc:spChg>
        <pc:spChg chg="add mod">
          <ac:chgData name="Bárbara Yael" userId="cc1db582b4dea181" providerId="LiveId" clId="{64AF487B-FE62-4588-83F6-BC50CE7AF9D7}" dt="2020-05-01T15:09:30.949" v="621" actId="12789"/>
          <ac:spMkLst>
            <pc:docMk/>
            <pc:sldMk cId="2512944676" sldId="287"/>
            <ac:spMk id="18" creationId="{1233C24C-2DC9-4E0A-8BEA-83A204B2CF01}"/>
          </ac:spMkLst>
        </pc:spChg>
        <pc:spChg chg="add mod">
          <ac:chgData name="Bárbara Yael" userId="cc1db582b4dea181" providerId="LiveId" clId="{64AF487B-FE62-4588-83F6-BC50CE7AF9D7}" dt="2020-05-01T15:09:30.949" v="621" actId="12789"/>
          <ac:spMkLst>
            <pc:docMk/>
            <pc:sldMk cId="2512944676" sldId="287"/>
            <ac:spMk id="19" creationId="{723AE030-544D-4A64-BD89-E896FCE3F950}"/>
          </ac:spMkLst>
        </pc:spChg>
        <pc:spChg chg="add del mod">
          <ac:chgData name="Bárbara Yael" userId="cc1db582b4dea181" providerId="LiveId" clId="{64AF487B-FE62-4588-83F6-BC50CE7AF9D7}" dt="2020-05-01T14:22:53.630" v="63"/>
          <ac:spMkLst>
            <pc:docMk/>
            <pc:sldMk cId="2512944676" sldId="287"/>
            <ac:spMk id="20" creationId="{0DD3E914-140B-47BD-B537-63D729BD1E31}"/>
          </ac:spMkLst>
        </pc:spChg>
        <pc:spChg chg="add del mod">
          <ac:chgData name="Bárbara Yael" userId="cc1db582b4dea181" providerId="LiveId" clId="{64AF487B-FE62-4588-83F6-BC50CE7AF9D7}" dt="2020-05-01T14:23:07.495" v="71"/>
          <ac:spMkLst>
            <pc:docMk/>
            <pc:sldMk cId="2512944676" sldId="287"/>
            <ac:spMk id="21" creationId="{7F3A2812-107C-4901-A577-E9D157410B75}"/>
          </ac:spMkLst>
        </pc:spChg>
        <pc:spChg chg="add del mod">
          <ac:chgData name="Bárbara Yael" userId="cc1db582b4dea181" providerId="LiveId" clId="{64AF487B-FE62-4588-83F6-BC50CE7AF9D7}" dt="2020-05-01T14:26:59.583" v="96"/>
          <ac:spMkLst>
            <pc:docMk/>
            <pc:sldMk cId="2512944676" sldId="287"/>
            <ac:spMk id="22" creationId="{0066BC2B-AC33-46B7-96A2-5291D65AEE72}"/>
          </ac:spMkLst>
        </pc:spChg>
        <pc:spChg chg="add del mod">
          <ac:chgData name="Bárbara Yael" userId="cc1db582b4dea181" providerId="LiveId" clId="{64AF487B-FE62-4588-83F6-BC50CE7AF9D7}" dt="2020-05-01T14:26:59.585" v="98"/>
          <ac:spMkLst>
            <pc:docMk/>
            <pc:sldMk cId="2512944676" sldId="287"/>
            <ac:spMk id="23" creationId="{425363B2-2BAB-423B-B250-B6707BA543B4}"/>
          </ac:spMkLst>
        </pc:spChg>
        <pc:spChg chg="add del mod">
          <ac:chgData name="Bárbara Yael" userId="cc1db582b4dea181" providerId="LiveId" clId="{64AF487B-FE62-4588-83F6-BC50CE7AF9D7}" dt="2020-05-01T14:26:59.586" v="100"/>
          <ac:spMkLst>
            <pc:docMk/>
            <pc:sldMk cId="2512944676" sldId="287"/>
            <ac:spMk id="24" creationId="{B0D978BB-0B0B-4FF5-AC73-59229521CFE1}"/>
          </ac:spMkLst>
        </pc:spChg>
        <pc:spChg chg="add del mod">
          <ac:chgData name="Bárbara Yael" userId="cc1db582b4dea181" providerId="LiveId" clId="{64AF487B-FE62-4588-83F6-BC50CE7AF9D7}" dt="2020-05-01T14:26:59.588" v="102"/>
          <ac:spMkLst>
            <pc:docMk/>
            <pc:sldMk cId="2512944676" sldId="287"/>
            <ac:spMk id="25" creationId="{6F08AB83-4A79-4E69-B3E7-D0BE90BF50E9}"/>
          </ac:spMkLst>
        </pc:spChg>
        <pc:spChg chg="add del mod">
          <ac:chgData name="Bárbara Yael" userId="cc1db582b4dea181" providerId="LiveId" clId="{64AF487B-FE62-4588-83F6-BC50CE7AF9D7}" dt="2020-05-01T14:28:06.205" v="117"/>
          <ac:spMkLst>
            <pc:docMk/>
            <pc:sldMk cId="2512944676" sldId="287"/>
            <ac:spMk id="26" creationId="{723E1BE5-2A89-46E4-8110-66A9A3FE838A}"/>
          </ac:spMkLst>
        </pc:spChg>
        <pc:spChg chg="add del mod">
          <ac:chgData name="Bárbara Yael" userId="cc1db582b4dea181" providerId="LiveId" clId="{64AF487B-FE62-4588-83F6-BC50CE7AF9D7}" dt="2020-05-01T14:28:06.206" v="119"/>
          <ac:spMkLst>
            <pc:docMk/>
            <pc:sldMk cId="2512944676" sldId="287"/>
            <ac:spMk id="27" creationId="{CB59639F-6DEA-47C4-A0A7-452C44BDE543}"/>
          </ac:spMkLst>
        </pc:spChg>
        <pc:spChg chg="add del mod">
          <ac:chgData name="Bárbara Yael" userId="cc1db582b4dea181" providerId="LiveId" clId="{64AF487B-FE62-4588-83F6-BC50CE7AF9D7}" dt="2020-05-01T14:30:07.974" v="150"/>
          <ac:spMkLst>
            <pc:docMk/>
            <pc:sldMk cId="2512944676" sldId="287"/>
            <ac:spMk id="28" creationId="{709C9738-8E2C-4A8C-A022-08D04462A58A}"/>
          </ac:spMkLst>
        </pc:spChg>
        <pc:spChg chg="add del mod">
          <ac:chgData name="Bárbara Yael" userId="cc1db582b4dea181" providerId="LiveId" clId="{64AF487B-FE62-4588-83F6-BC50CE7AF9D7}" dt="2020-05-01T14:30:07.975" v="152"/>
          <ac:spMkLst>
            <pc:docMk/>
            <pc:sldMk cId="2512944676" sldId="287"/>
            <ac:spMk id="29" creationId="{D89E5854-265C-4B5B-A175-AFE80CC45440}"/>
          </ac:spMkLst>
        </pc:spChg>
        <pc:spChg chg="add del mod">
          <ac:chgData name="Bárbara Yael" userId="cc1db582b4dea181" providerId="LiveId" clId="{64AF487B-FE62-4588-83F6-BC50CE7AF9D7}" dt="2020-05-01T14:30:07.977" v="154"/>
          <ac:spMkLst>
            <pc:docMk/>
            <pc:sldMk cId="2512944676" sldId="287"/>
            <ac:spMk id="30" creationId="{C58D9115-2385-469C-8481-928C23466939}"/>
          </ac:spMkLst>
        </pc:spChg>
        <pc:spChg chg="add mod">
          <ac:chgData name="Bárbara Yael" userId="cc1db582b4dea181" providerId="LiveId" clId="{64AF487B-FE62-4588-83F6-BC50CE7AF9D7}" dt="2020-05-01T15:08:51.446" v="616" actId="12789"/>
          <ac:spMkLst>
            <pc:docMk/>
            <pc:sldMk cId="2512944676" sldId="287"/>
            <ac:spMk id="31" creationId="{7E779B5D-2427-4175-9E80-822C333377AA}"/>
          </ac:spMkLst>
        </pc:spChg>
        <pc:spChg chg="add mod">
          <ac:chgData name="Bárbara Yael" userId="cc1db582b4dea181" providerId="LiveId" clId="{64AF487B-FE62-4588-83F6-BC50CE7AF9D7}" dt="2020-05-01T14:30:19.776" v="156" actId="21"/>
          <ac:spMkLst>
            <pc:docMk/>
            <pc:sldMk cId="2512944676" sldId="287"/>
            <ac:spMk id="32" creationId="{55649A54-7C4E-4EBE-8440-E81B2DD7C012}"/>
          </ac:spMkLst>
        </pc:spChg>
        <pc:spChg chg="add del mod">
          <ac:chgData name="Bárbara Yael" userId="cc1db582b4dea181" providerId="LiveId" clId="{64AF487B-FE62-4588-83F6-BC50CE7AF9D7}" dt="2020-05-01T14:44:19.188" v="251" actId="21"/>
          <ac:spMkLst>
            <pc:docMk/>
            <pc:sldMk cId="2512944676" sldId="287"/>
            <ac:spMk id="33" creationId="{CC408590-9950-40DA-A523-701772D01B3A}"/>
          </ac:spMkLst>
        </pc:spChg>
        <pc:spChg chg="add mod">
          <ac:chgData name="Bárbara Yael" userId="cc1db582b4dea181" providerId="LiveId" clId="{64AF487B-FE62-4588-83F6-BC50CE7AF9D7}" dt="2020-05-01T15:05:12.488" v="567" actId="1076"/>
          <ac:spMkLst>
            <pc:docMk/>
            <pc:sldMk cId="2512944676" sldId="287"/>
            <ac:spMk id="34" creationId="{413D2788-FFC9-41ED-BD47-0C3A34F600C4}"/>
          </ac:spMkLst>
        </pc:spChg>
        <pc:spChg chg="add mod">
          <ac:chgData name="Bárbara Yael" userId="cc1db582b4dea181" providerId="LiveId" clId="{64AF487B-FE62-4588-83F6-BC50CE7AF9D7}" dt="2020-05-01T15:05:33.337" v="580" actId="1076"/>
          <ac:spMkLst>
            <pc:docMk/>
            <pc:sldMk cId="2512944676" sldId="287"/>
            <ac:spMk id="35" creationId="{661741F9-BBC8-4EDE-9EF9-1388FEFF5C5F}"/>
          </ac:spMkLst>
        </pc:spChg>
        <pc:spChg chg="add mod">
          <ac:chgData name="Bárbara Yael" userId="cc1db582b4dea181" providerId="LiveId" clId="{64AF487B-FE62-4588-83F6-BC50CE7AF9D7}" dt="2020-05-01T15:05:36.423" v="586" actId="1038"/>
          <ac:spMkLst>
            <pc:docMk/>
            <pc:sldMk cId="2512944676" sldId="287"/>
            <ac:spMk id="36" creationId="{F45BB8EE-2F09-4CB3-8BCF-52FCC88F4DF8}"/>
          </ac:spMkLst>
        </pc:spChg>
        <pc:spChg chg="add mod">
          <ac:chgData name="Bárbara Yael" userId="cc1db582b4dea181" providerId="LiveId" clId="{64AF487B-FE62-4588-83F6-BC50CE7AF9D7}" dt="2020-05-01T15:08:51.446" v="616" actId="12789"/>
          <ac:spMkLst>
            <pc:docMk/>
            <pc:sldMk cId="2512944676" sldId="287"/>
            <ac:spMk id="37" creationId="{0B4F19C4-90CC-4E6D-B797-799707C70481}"/>
          </ac:spMkLst>
        </pc:spChg>
        <pc:spChg chg="del">
          <ac:chgData name="Bárbara Yael" userId="cc1db582b4dea181" providerId="LiveId" clId="{64AF487B-FE62-4588-83F6-BC50CE7AF9D7}" dt="2020-05-01T14:19:19.745" v="9" actId="478"/>
          <ac:spMkLst>
            <pc:docMk/>
            <pc:sldMk cId="2512944676" sldId="287"/>
            <ac:spMk id="39" creationId="{00000000-0000-0000-0000-000000000000}"/>
          </ac:spMkLst>
        </pc:spChg>
        <pc:spChg chg="add mod">
          <ac:chgData name="Bárbara Yael" userId="cc1db582b4dea181" providerId="LiveId" clId="{64AF487B-FE62-4588-83F6-BC50CE7AF9D7}" dt="2020-05-01T15:00:46.219" v="539" actId="1076"/>
          <ac:spMkLst>
            <pc:docMk/>
            <pc:sldMk cId="2512944676" sldId="287"/>
            <ac:spMk id="40" creationId="{B7A13ED4-27F9-4764-BBE9-8C0C1A386B92}"/>
          </ac:spMkLst>
        </pc:spChg>
        <pc:spChg chg="add mod">
          <ac:chgData name="Bárbara Yael" userId="cc1db582b4dea181" providerId="LiveId" clId="{64AF487B-FE62-4588-83F6-BC50CE7AF9D7}" dt="2020-05-01T15:08:58.592" v="617" actId="12789"/>
          <ac:spMkLst>
            <pc:docMk/>
            <pc:sldMk cId="2512944676" sldId="287"/>
            <ac:spMk id="42" creationId="{25724899-6B54-4B0B-ADD7-651CDF082453}"/>
          </ac:spMkLst>
        </pc:spChg>
        <pc:spChg chg="add mod">
          <ac:chgData name="Bárbara Yael" userId="cc1db582b4dea181" providerId="LiveId" clId="{64AF487B-FE62-4588-83F6-BC50CE7AF9D7}" dt="2020-05-01T15:09:30.949" v="621" actId="12789"/>
          <ac:spMkLst>
            <pc:docMk/>
            <pc:sldMk cId="2512944676" sldId="287"/>
            <ac:spMk id="43" creationId="{4EFDC102-0604-4CC3-9DE7-CA8E8BD9CAC3}"/>
          </ac:spMkLst>
        </pc:spChg>
        <pc:spChg chg="add mod">
          <ac:chgData name="Bárbara Yael" userId="cc1db582b4dea181" providerId="LiveId" clId="{64AF487B-FE62-4588-83F6-BC50CE7AF9D7}" dt="2020-05-01T15:09:15.478" v="619" actId="12789"/>
          <ac:spMkLst>
            <pc:docMk/>
            <pc:sldMk cId="2512944676" sldId="287"/>
            <ac:spMk id="45" creationId="{A2E74997-A16B-46F1-99E6-F369904BD8F0}"/>
          </ac:spMkLst>
        </pc:spChg>
        <pc:spChg chg="add mod">
          <ac:chgData name="Bárbara Yael" userId="cc1db582b4dea181" providerId="LiveId" clId="{64AF487B-FE62-4588-83F6-BC50CE7AF9D7}" dt="2020-05-01T15:08:58.592" v="617" actId="12789"/>
          <ac:spMkLst>
            <pc:docMk/>
            <pc:sldMk cId="2512944676" sldId="287"/>
            <ac:spMk id="46" creationId="{3677C968-958C-4D9E-9B11-684A33A17DE7}"/>
          </ac:spMkLst>
        </pc:spChg>
        <pc:spChg chg="add mod">
          <ac:chgData name="Bárbara Yael" userId="cc1db582b4dea181" providerId="LiveId" clId="{64AF487B-FE62-4588-83F6-BC50CE7AF9D7}" dt="2020-05-01T15:09:08.349" v="618" actId="12789"/>
          <ac:spMkLst>
            <pc:docMk/>
            <pc:sldMk cId="2512944676" sldId="287"/>
            <ac:spMk id="47" creationId="{F188B939-E104-4CBA-878E-2C1945E62E8B}"/>
          </ac:spMkLst>
        </pc:spChg>
        <pc:spChg chg="add mod">
          <ac:chgData name="Bárbara Yael" userId="cc1db582b4dea181" providerId="LiveId" clId="{64AF487B-FE62-4588-83F6-BC50CE7AF9D7}" dt="2020-05-01T15:09:08.349" v="618" actId="12789"/>
          <ac:spMkLst>
            <pc:docMk/>
            <pc:sldMk cId="2512944676" sldId="287"/>
            <ac:spMk id="48" creationId="{EFB5B1D2-0504-46DD-88DB-9C01CEECDDEB}"/>
          </ac:spMkLst>
        </pc:spChg>
        <pc:spChg chg="add mod">
          <ac:chgData name="Bárbara Yael" userId="cc1db582b4dea181" providerId="LiveId" clId="{64AF487B-FE62-4588-83F6-BC50CE7AF9D7}" dt="2020-05-01T15:09:50.727" v="623" actId="1035"/>
          <ac:spMkLst>
            <pc:docMk/>
            <pc:sldMk cId="2512944676" sldId="287"/>
            <ac:spMk id="49" creationId="{DD2CB09A-910C-419F-A866-FCA27D988585}"/>
          </ac:spMkLst>
        </pc:spChg>
        <pc:spChg chg="add mod">
          <ac:chgData name="Bárbara Yael" userId="cc1db582b4dea181" providerId="LiveId" clId="{64AF487B-FE62-4588-83F6-BC50CE7AF9D7}" dt="2020-05-01T15:09:30.949" v="621" actId="12789"/>
          <ac:spMkLst>
            <pc:docMk/>
            <pc:sldMk cId="2512944676" sldId="287"/>
            <ac:spMk id="50" creationId="{78B878AD-B882-425B-97ED-658514F1CBB4}"/>
          </ac:spMkLst>
        </pc:spChg>
        <pc:spChg chg="add mod">
          <ac:chgData name="Bárbara Yael" userId="cc1db582b4dea181" providerId="LiveId" clId="{64AF487B-FE62-4588-83F6-BC50CE7AF9D7}" dt="2020-05-01T15:09:15.478" v="619" actId="12789"/>
          <ac:spMkLst>
            <pc:docMk/>
            <pc:sldMk cId="2512944676" sldId="287"/>
            <ac:spMk id="51" creationId="{9300274A-26B0-4421-862D-BA28E0D33C0F}"/>
          </ac:spMkLst>
        </pc:spChg>
        <pc:spChg chg="add mod">
          <ac:chgData name="Bárbara Yael" userId="cc1db582b4dea181" providerId="LiveId" clId="{64AF487B-FE62-4588-83F6-BC50CE7AF9D7}" dt="2020-05-01T15:09:24.223" v="620" actId="12789"/>
          <ac:spMkLst>
            <pc:docMk/>
            <pc:sldMk cId="2512944676" sldId="287"/>
            <ac:spMk id="52" creationId="{57C89C1B-2395-4E4A-A35D-BF7E8AB62968}"/>
          </ac:spMkLst>
        </pc:spChg>
        <pc:spChg chg="add mod">
          <ac:chgData name="Bárbara Yael" userId="cc1db582b4dea181" providerId="LiveId" clId="{64AF487B-FE62-4588-83F6-BC50CE7AF9D7}" dt="2020-05-01T15:09:24.223" v="620" actId="12789"/>
          <ac:spMkLst>
            <pc:docMk/>
            <pc:sldMk cId="2512944676" sldId="287"/>
            <ac:spMk id="53" creationId="{0959E862-FE97-46BE-9DB9-1A3ABFB67E27}"/>
          </ac:spMkLst>
        </pc:spChg>
        <pc:spChg chg="add del mod">
          <ac:chgData name="Bárbara Yael" userId="cc1db582b4dea181" providerId="LiveId" clId="{64AF487B-FE62-4588-83F6-BC50CE7AF9D7}" dt="2020-05-01T14:50:25.872" v="423"/>
          <ac:spMkLst>
            <pc:docMk/>
            <pc:sldMk cId="2512944676" sldId="287"/>
            <ac:spMk id="54" creationId="{299D207E-BD51-4A71-81A4-022C1773B359}"/>
          </ac:spMkLst>
        </pc:spChg>
        <pc:spChg chg="add del mod">
          <ac:chgData name="Bárbara Yael" userId="cc1db582b4dea181" providerId="LiveId" clId="{64AF487B-FE62-4588-83F6-BC50CE7AF9D7}" dt="2020-05-01T14:50:25.873" v="425"/>
          <ac:spMkLst>
            <pc:docMk/>
            <pc:sldMk cId="2512944676" sldId="287"/>
            <ac:spMk id="55" creationId="{C298D732-6887-4E81-A37B-E6180CB1DFB2}"/>
          </ac:spMkLst>
        </pc:spChg>
        <pc:spChg chg="add del mod">
          <ac:chgData name="Bárbara Yael" userId="cc1db582b4dea181" providerId="LiveId" clId="{64AF487B-FE62-4588-83F6-BC50CE7AF9D7}" dt="2020-05-01T14:50:25.874" v="427"/>
          <ac:spMkLst>
            <pc:docMk/>
            <pc:sldMk cId="2512944676" sldId="287"/>
            <ac:spMk id="56" creationId="{0F42C816-6FFC-4A79-A47F-ED080B9483C7}"/>
          </ac:spMkLst>
        </pc:spChg>
        <pc:spChg chg="add del mod">
          <ac:chgData name="Bárbara Yael" userId="cc1db582b4dea181" providerId="LiveId" clId="{64AF487B-FE62-4588-83F6-BC50CE7AF9D7}" dt="2020-05-01T14:50:25.875" v="429"/>
          <ac:spMkLst>
            <pc:docMk/>
            <pc:sldMk cId="2512944676" sldId="287"/>
            <ac:spMk id="57" creationId="{54B9A21E-3FB6-4930-AAAC-F2DB8E8B5284}"/>
          </ac:spMkLst>
        </pc:spChg>
        <pc:spChg chg="add del mod">
          <ac:chgData name="Bárbara Yael" userId="cc1db582b4dea181" providerId="LiveId" clId="{64AF487B-FE62-4588-83F6-BC50CE7AF9D7}" dt="2020-05-01T14:50:25.876" v="431"/>
          <ac:spMkLst>
            <pc:docMk/>
            <pc:sldMk cId="2512944676" sldId="287"/>
            <ac:spMk id="58" creationId="{5B874FE1-031E-4CD5-A068-9FE37AE72AD3}"/>
          </ac:spMkLst>
        </pc:spChg>
        <pc:spChg chg="add del mod">
          <ac:chgData name="Bárbara Yael" userId="cc1db582b4dea181" providerId="LiveId" clId="{64AF487B-FE62-4588-83F6-BC50CE7AF9D7}" dt="2020-05-01T14:50:25.877" v="433"/>
          <ac:spMkLst>
            <pc:docMk/>
            <pc:sldMk cId="2512944676" sldId="287"/>
            <ac:spMk id="59" creationId="{8CF174B8-0105-48BC-9C99-1269E04CA595}"/>
          </ac:spMkLst>
        </pc:spChg>
        <pc:spChg chg="add del mod">
          <ac:chgData name="Bárbara Yael" userId="cc1db582b4dea181" providerId="LiveId" clId="{64AF487B-FE62-4588-83F6-BC50CE7AF9D7}" dt="2020-05-01T14:50:25.878" v="435"/>
          <ac:spMkLst>
            <pc:docMk/>
            <pc:sldMk cId="2512944676" sldId="287"/>
            <ac:spMk id="60" creationId="{83F11086-926E-4EA3-A0C7-268E645A487C}"/>
          </ac:spMkLst>
        </pc:spChg>
        <pc:spChg chg="add del mod">
          <ac:chgData name="Bárbara Yael" userId="cc1db582b4dea181" providerId="LiveId" clId="{64AF487B-FE62-4588-83F6-BC50CE7AF9D7}" dt="2020-05-01T14:50:25.880" v="437"/>
          <ac:spMkLst>
            <pc:docMk/>
            <pc:sldMk cId="2512944676" sldId="287"/>
            <ac:spMk id="61" creationId="{9E3C6783-5B66-4015-8404-11F49B2FC905}"/>
          </ac:spMkLst>
        </pc:spChg>
        <pc:spChg chg="add del mod">
          <ac:chgData name="Bárbara Yael" userId="cc1db582b4dea181" providerId="LiveId" clId="{64AF487B-FE62-4588-83F6-BC50CE7AF9D7}" dt="2020-05-01T14:52:45.999" v="467"/>
          <ac:spMkLst>
            <pc:docMk/>
            <pc:sldMk cId="2512944676" sldId="287"/>
            <ac:spMk id="62" creationId="{2FFF5C7F-B407-4470-BBD2-0AE19AABB5BF}"/>
          </ac:spMkLst>
        </pc:spChg>
        <pc:spChg chg="add del mod">
          <ac:chgData name="Bárbara Yael" userId="cc1db582b4dea181" providerId="LiveId" clId="{64AF487B-FE62-4588-83F6-BC50CE7AF9D7}" dt="2020-05-01T14:52:46" v="469"/>
          <ac:spMkLst>
            <pc:docMk/>
            <pc:sldMk cId="2512944676" sldId="287"/>
            <ac:spMk id="63" creationId="{61AD92E8-5C1A-45D1-82CB-4842531C574A}"/>
          </ac:spMkLst>
        </pc:spChg>
        <pc:spChg chg="add del mod">
          <ac:chgData name="Bárbara Yael" userId="cc1db582b4dea181" providerId="LiveId" clId="{64AF487B-FE62-4588-83F6-BC50CE7AF9D7}" dt="2020-05-01T14:52:46.002" v="471"/>
          <ac:spMkLst>
            <pc:docMk/>
            <pc:sldMk cId="2512944676" sldId="287"/>
            <ac:spMk id="64" creationId="{AD09AC1C-414F-4BB9-869F-BCE79AD8BA20}"/>
          </ac:spMkLst>
        </pc:spChg>
        <pc:spChg chg="add mod">
          <ac:chgData name="Bárbara Yael" userId="cc1db582b4dea181" providerId="LiveId" clId="{64AF487B-FE62-4588-83F6-BC50CE7AF9D7}" dt="2020-05-01T15:09:30.949" v="621" actId="12789"/>
          <ac:spMkLst>
            <pc:docMk/>
            <pc:sldMk cId="2512944676" sldId="287"/>
            <ac:spMk id="65" creationId="{27CFA7A1-9806-43C1-A284-E13139E13C41}"/>
          </ac:spMkLst>
        </pc:spChg>
        <pc:spChg chg="add del mod">
          <ac:chgData name="Bárbara Yael" userId="cc1db582b4dea181" providerId="LiveId" clId="{64AF487B-FE62-4588-83F6-BC50CE7AF9D7}" dt="2020-05-01T14:52:46.003" v="473"/>
          <ac:spMkLst>
            <pc:docMk/>
            <pc:sldMk cId="2512944676" sldId="287"/>
            <ac:spMk id="66" creationId="{264F73FD-9D76-44CF-BDA9-06B4597CC54A}"/>
          </ac:spMkLst>
        </pc:spChg>
        <pc:graphicFrameChg chg="del">
          <ac:chgData name="Bárbara Yael" userId="cc1db582b4dea181" providerId="LiveId" clId="{64AF487B-FE62-4588-83F6-BC50CE7AF9D7}" dt="2020-05-01T14:19:01.916" v="8" actId="478"/>
          <ac:graphicFrameMkLst>
            <pc:docMk/>
            <pc:sldMk cId="2512944676" sldId="287"/>
            <ac:graphicFrameMk id="44" creationId="{00000000-0000-0000-0000-000000000000}"/>
          </ac:graphicFrameMkLst>
        </pc:graphicFrameChg>
        <pc:picChg chg="del">
          <ac:chgData name="Bárbara Yael" userId="cc1db582b4dea181" providerId="LiveId" clId="{64AF487B-FE62-4588-83F6-BC50CE7AF9D7}" dt="2020-05-01T14:19:21.844" v="11" actId="478"/>
          <ac:picMkLst>
            <pc:docMk/>
            <pc:sldMk cId="2512944676" sldId="287"/>
            <ac:picMk id="38" creationId="{00000000-0000-0000-0000-000000000000}"/>
          </ac:picMkLst>
        </pc:picChg>
      </pc:sldChg>
      <pc:sldChg chg="addSp delSp modSp add">
        <pc:chgData name="Bárbara Yael" userId="cc1db582b4dea181" providerId="LiveId" clId="{64AF487B-FE62-4588-83F6-BC50CE7AF9D7}" dt="2020-05-01T16:46:43.313" v="1910" actId="20577"/>
        <pc:sldMkLst>
          <pc:docMk/>
          <pc:sldMk cId="608218880" sldId="288"/>
        </pc:sldMkLst>
        <pc:spChg chg="del">
          <ac:chgData name="Bárbara Yael" userId="cc1db582b4dea181" providerId="LiveId" clId="{64AF487B-FE62-4588-83F6-BC50CE7AF9D7}" dt="2020-05-01T15:55:32.729" v="1248" actId="478"/>
          <ac:spMkLst>
            <pc:docMk/>
            <pc:sldMk cId="608218880" sldId="288"/>
            <ac:spMk id="2" creationId="{00000000-0000-0000-0000-000000000000}"/>
          </ac:spMkLst>
        </pc:spChg>
        <pc:spChg chg="del">
          <ac:chgData name="Bárbara Yael" userId="cc1db582b4dea181" providerId="LiveId" clId="{64AF487B-FE62-4588-83F6-BC50CE7AF9D7}" dt="2020-05-01T15:56:55.192" v="1318" actId="478"/>
          <ac:spMkLst>
            <pc:docMk/>
            <pc:sldMk cId="608218880" sldId="288"/>
            <ac:spMk id="3" creationId="{00000000-0000-0000-0000-000000000000}"/>
          </ac:spMkLst>
        </pc:spChg>
        <pc:spChg chg="add del">
          <ac:chgData name="Bárbara Yael" userId="cc1db582b4dea181" providerId="LiveId" clId="{64AF487B-FE62-4588-83F6-BC50CE7AF9D7}" dt="2020-05-01T15:59:12.289" v="1396" actId="478"/>
          <ac:spMkLst>
            <pc:docMk/>
            <pc:sldMk cId="608218880" sldId="288"/>
            <ac:spMk id="4" creationId="{00000000-0000-0000-0000-000000000000}"/>
          </ac:spMkLst>
        </pc:spChg>
        <pc:spChg chg="del">
          <ac:chgData name="Bárbara Yael" userId="cc1db582b4dea181" providerId="LiveId" clId="{64AF487B-FE62-4588-83F6-BC50CE7AF9D7}" dt="2020-05-01T16:00:16.429" v="1501" actId="478"/>
          <ac:spMkLst>
            <pc:docMk/>
            <pc:sldMk cId="608218880" sldId="288"/>
            <ac:spMk id="5" creationId="{00000000-0000-0000-0000-000000000000}"/>
          </ac:spMkLst>
        </pc:spChg>
        <pc:spChg chg="del">
          <ac:chgData name="Bárbara Yael" userId="cc1db582b4dea181" providerId="LiveId" clId="{64AF487B-FE62-4588-83F6-BC50CE7AF9D7}" dt="2020-05-01T16:02:05.639" v="1505" actId="478"/>
          <ac:spMkLst>
            <pc:docMk/>
            <pc:sldMk cId="608218880" sldId="288"/>
            <ac:spMk id="6" creationId="{00000000-0000-0000-0000-000000000000}"/>
          </ac:spMkLst>
        </pc:spChg>
        <pc:spChg chg="del">
          <ac:chgData name="Bárbara Yael" userId="cc1db582b4dea181" providerId="LiveId" clId="{64AF487B-FE62-4588-83F6-BC50CE7AF9D7}" dt="2020-05-01T16:02:15.995" v="1506" actId="478"/>
          <ac:spMkLst>
            <pc:docMk/>
            <pc:sldMk cId="608218880" sldId="288"/>
            <ac:spMk id="7" creationId="{00000000-0000-0000-0000-000000000000}"/>
          </ac:spMkLst>
        </pc:spChg>
        <pc:spChg chg="mod">
          <ac:chgData name="Bárbara Yael" userId="cc1db582b4dea181" providerId="LiveId" clId="{64AF487B-FE62-4588-83F6-BC50CE7AF9D7}" dt="2020-05-01T16:20:03.310" v="1697" actId="1076"/>
          <ac:spMkLst>
            <pc:docMk/>
            <pc:sldMk cId="608218880" sldId="288"/>
            <ac:spMk id="18" creationId="{00000000-0000-0000-0000-000000000000}"/>
          </ac:spMkLst>
        </pc:spChg>
        <pc:spChg chg="mod">
          <ac:chgData name="Bárbara Yael" userId="cc1db582b4dea181" providerId="LiveId" clId="{64AF487B-FE62-4588-83F6-BC50CE7AF9D7}" dt="2020-05-01T15:59:00.347" v="1391" actId="1076"/>
          <ac:spMkLst>
            <pc:docMk/>
            <pc:sldMk cId="608218880" sldId="288"/>
            <ac:spMk id="20" creationId="{00000000-0000-0000-0000-000000000000}"/>
          </ac:spMkLst>
        </pc:spChg>
        <pc:spChg chg="mod">
          <ac:chgData name="Bárbara Yael" userId="cc1db582b4dea181" providerId="LiveId" clId="{64AF487B-FE62-4588-83F6-BC50CE7AF9D7}" dt="2020-05-01T16:04:29.274" v="1581" actId="1076"/>
          <ac:spMkLst>
            <pc:docMk/>
            <pc:sldMk cId="608218880" sldId="288"/>
            <ac:spMk id="24" creationId="{00000000-0000-0000-0000-000000000000}"/>
          </ac:spMkLst>
        </pc:spChg>
        <pc:spChg chg="del">
          <ac:chgData name="Bárbara Yael" userId="cc1db582b4dea181" providerId="LiveId" clId="{64AF487B-FE62-4588-83F6-BC50CE7AF9D7}" dt="2020-05-01T15:55:32.729" v="1248" actId="478"/>
          <ac:spMkLst>
            <pc:docMk/>
            <pc:sldMk cId="608218880" sldId="288"/>
            <ac:spMk id="26" creationId="{00000000-0000-0000-0000-000000000000}"/>
          </ac:spMkLst>
        </pc:spChg>
        <pc:spChg chg="del mod">
          <ac:chgData name="Bárbara Yael" userId="cc1db582b4dea181" providerId="LiveId" clId="{64AF487B-FE62-4588-83F6-BC50CE7AF9D7}" dt="2020-05-01T15:55:36.699" v="1250" actId="478"/>
          <ac:spMkLst>
            <pc:docMk/>
            <pc:sldMk cId="608218880" sldId="288"/>
            <ac:spMk id="27" creationId="{00000000-0000-0000-0000-000000000000}"/>
          </ac:spMkLst>
        </pc:spChg>
        <pc:spChg chg="del">
          <ac:chgData name="Bárbara Yael" userId="cc1db582b4dea181" providerId="LiveId" clId="{64AF487B-FE62-4588-83F6-BC50CE7AF9D7}" dt="2020-05-01T15:55:32.729" v="1248" actId="478"/>
          <ac:spMkLst>
            <pc:docMk/>
            <pc:sldMk cId="608218880" sldId="288"/>
            <ac:spMk id="28" creationId="{00000000-0000-0000-0000-000000000000}"/>
          </ac:spMkLst>
        </pc:spChg>
        <pc:spChg chg="del">
          <ac:chgData name="Bárbara Yael" userId="cc1db582b4dea181" providerId="LiveId" clId="{64AF487B-FE62-4588-83F6-BC50CE7AF9D7}" dt="2020-05-01T15:55:32.729" v="1248" actId="478"/>
          <ac:spMkLst>
            <pc:docMk/>
            <pc:sldMk cId="608218880" sldId="288"/>
            <ac:spMk id="29" creationId="{00000000-0000-0000-0000-000000000000}"/>
          </ac:spMkLst>
        </pc:spChg>
        <pc:spChg chg="del">
          <ac:chgData name="Bárbara Yael" userId="cc1db582b4dea181" providerId="LiveId" clId="{64AF487B-FE62-4588-83F6-BC50CE7AF9D7}" dt="2020-05-01T15:56:55.192" v="1318" actId="478"/>
          <ac:spMkLst>
            <pc:docMk/>
            <pc:sldMk cId="608218880" sldId="288"/>
            <ac:spMk id="30" creationId="{00000000-0000-0000-0000-000000000000}"/>
          </ac:spMkLst>
        </pc:spChg>
        <pc:spChg chg="del">
          <ac:chgData name="Bárbara Yael" userId="cc1db582b4dea181" providerId="LiveId" clId="{64AF487B-FE62-4588-83F6-BC50CE7AF9D7}" dt="2020-05-01T15:56:55.192" v="1318" actId="478"/>
          <ac:spMkLst>
            <pc:docMk/>
            <pc:sldMk cId="608218880" sldId="288"/>
            <ac:spMk id="31" creationId="{00000000-0000-0000-0000-000000000000}"/>
          </ac:spMkLst>
        </pc:spChg>
        <pc:spChg chg="del">
          <ac:chgData name="Bárbara Yael" userId="cc1db582b4dea181" providerId="LiveId" clId="{64AF487B-FE62-4588-83F6-BC50CE7AF9D7}" dt="2020-05-01T15:56:55.192" v="1318" actId="478"/>
          <ac:spMkLst>
            <pc:docMk/>
            <pc:sldMk cId="608218880" sldId="288"/>
            <ac:spMk id="32" creationId="{00000000-0000-0000-0000-000000000000}"/>
          </ac:spMkLst>
        </pc:spChg>
        <pc:spChg chg="del">
          <ac:chgData name="Bárbara Yael" userId="cc1db582b4dea181" providerId="LiveId" clId="{64AF487B-FE62-4588-83F6-BC50CE7AF9D7}" dt="2020-05-01T15:56:55.192" v="1318" actId="478"/>
          <ac:spMkLst>
            <pc:docMk/>
            <pc:sldMk cId="608218880" sldId="288"/>
            <ac:spMk id="33" creationId="{00000000-0000-0000-0000-000000000000}"/>
          </ac:spMkLst>
        </pc:spChg>
        <pc:spChg chg="add del">
          <ac:chgData name="Bárbara Yael" userId="cc1db582b4dea181" providerId="LiveId" clId="{64AF487B-FE62-4588-83F6-BC50CE7AF9D7}" dt="2020-05-01T15:59:12.289" v="1396" actId="478"/>
          <ac:spMkLst>
            <pc:docMk/>
            <pc:sldMk cId="608218880" sldId="288"/>
            <ac:spMk id="34" creationId="{00000000-0000-0000-0000-000000000000}"/>
          </ac:spMkLst>
        </pc:spChg>
        <pc:spChg chg="add del">
          <ac:chgData name="Bárbara Yael" userId="cc1db582b4dea181" providerId="LiveId" clId="{64AF487B-FE62-4588-83F6-BC50CE7AF9D7}" dt="2020-05-01T15:59:12.289" v="1396" actId="478"/>
          <ac:spMkLst>
            <pc:docMk/>
            <pc:sldMk cId="608218880" sldId="288"/>
            <ac:spMk id="35" creationId="{00000000-0000-0000-0000-000000000000}"/>
          </ac:spMkLst>
        </pc:spChg>
        <pc:spChg chg="add del">
          <ac:chgData name="Bárbara Yael" userId="cc1db582b4dea181" providerId="LiveId" clId="{64AF487B-FE62-4588-83F6-BC50CE7AF9D7}" dt="2020-05-01T15:59:12.289" v="1396" actId="478"/>
          <ac:spMkLst>
            <pc:docMk/>
            <pc:sldMk cId="608218880" sldId="288"/>
            <ac:spMk id="36" creationId="{00000000-0000-0000-0000-000000000000}"/>
          </ac:spMkLst>
        </pc:spChg>
        <pc:spChg chg="add del">
          <ac:chgData name="Bárbara Yael" userId="cc1db582b4dea181" providerId="LiveId" clId="{64AF487B-FE62-4588-83F6-BC50CE7AF9D7}" dt="2020-05-01T15:59:12.289" v="1396" actId="478"/>
          <ac:spMkLst>
            <pc:docMk/>
            <pc:sldMk cId="608218880" sldId="288"/>
            <ac:spMk id="37" creationId="{00000000-0000-0000-0000-000000000000}"/>
          </ac:spMkLst>
        </pc:spChg>
        <pc:spChg chg="del">
          <ac:chgData name="Bárbara Yael" userId="cc1db582b4dea181" providerId="LiveId" clId="{64AF487B-FE62-4588-83F6-BC50CE7AF9D7}" dt="2020-05-01T16:00:16.429" v="1501" actId="478"/>
          <ac:spMkLst>
            <pc:docMk/>
            <pc:sldMk cId="608218880" sldId="288"/>
            <ac:spMk id="38" creationId="{00000000-0000-0000-0000-000000000000}"/>
          </ac:spMkLst>
        </pc:spChg>
        <pc:spChg chg="del">
          <ac:chgData name="Bárbara Yael" userId="cc1db582b4dea181" providerId="LiveId" clId="{64AF487B-FE62-4588-83F6-BC50CE7AF9D7}" dt="2020-05-01T16:00:16.429" v="1501" actId="478"/>
          <ac:spMkLst>
            <pc:docMk/>
            <pc:sldMk cId="608218880" sldId="288"/>
            <ac:spMk id="39" creationId="{00000000-0000-0000-0000-000000000000}"/>
          </ac:spMkLst>
        </pc:spChg>
        <pc:spChg chg="del">
          <ac:chgData name="Bárbara Yael" userId="cc1db582b4dea181" providerId="LiveId" clId="{64AF487B-FE62-4588-83F6-BC50CE7AF9D7}" dt="2020-05-01T16:00:16.429" v="1501" actId="478"/>
          <ac:spMkLst>
            <pc:docMk/>
            <pc:sldMk cId="608218880" sldId="288"/>
            <ac:spMk id="40" creationId="{00000000-0000-0000-0000-000000000000}"/>
          </ac:spMkLst>
        </pc:spChg>
        <pc:spChg chg="del">
          <ac:chgData name="Bárbara Yael" userId="cc1db582b4dea181" providerId="LiveId" clId="{64AF487B-FE62-4588-83F6-BC50CE7AF9D7}" dt="2020-05-01T16:00:16.429" v="1501" actId="478"/>
          <ac:spMkLst>
            <pc:docMk/>
            <pc:sldMk cId="608218880" sldId="288"/>
            <ac:spMk id="41" creationId="{00000000-0000-0000-0000-000000000000}"/>
          </ac:spMkLst>
        </pc:spChg>
        <pc:spChg chg="del">
          <ac:chgData name="Bárbara Yael" userId="cc1db582b4dea181" providerId="LiveId" clId="{64AF487B-FE62-4588-83F6-BC50CE7AF9D7}" dt="2020-05-01T16:02:05.639" v="1505" actId="478"/>
          <ac:spMkLst>
            <pc:docMk/>
            <pc:sldMk cId="608218880" sldId="288"/>
            <ac:spMk id="42" creationId="{00000000-0000-0000-0000-000000000000}"/>
          </ac:spMkLst>
        </pc:spChg>
        <pc:spChg chg="del">
          <ac:chgData name="Bárbara Yael" userId="cc1db582b4dea181" providerId="LiveId" clId="{64AF487B-FE62-4588-83F6-BC50CE7AF9D7}" dt="2020-05-01T16:02:05.639" v="1505" actId="478"/>
          <ac:spMkLst>
            <pc:docMk/>
            <pc:sldMk cId="608218880" sldId="288"/>
            <ac:spMk id="43" creationId="{00000000-0000-0000-0000-000000000000}"/>
          </ac:spMkLst>
        </pc:spChg>
        <pc:spChg chg="del">
          <ac:chgData name="Bárbara Yael" userId="cc1db582b4dea181" providerId="LiveId" clId="{64AF487B-FE62-4588-83F6-BC50CE7AF9D7}" dt="2020-05-01T16:02:05.639" v="1505" actId="478"/>
          <ac:spMkLst>
            <pc:docMk/>
            <pc:sldMk cId="608218880" sldId="288"/>
            <ac:spMk id="44" creationId="{00000000-0000-0000-0000-000000000000}"/>
          </ac:spMkLst>
        </pc:spChg>
        <pc:spChg chg="del">
          <ac:chgData name="Bárbara Yael" userId="cc1db582b4dea181" providerId="LiveId" clId="{64AF487B-FE62-4588-83F6-BC50CE7AF9D7}" dt="2020-05-01T16:02:15.995" v="1506" actId="478"/>
          <ac:spMkLst>
            <pc:docMk/>
            <pc:sldMk cId="608218880" sldId="288"/>
            <ac:spMk id="45" creationId="{00000000-0000-0000-0000-000000000000}"/>
          </ac:spMkLst>
        </pc:spChg>
        <pc:spChg chg="del">
          <ac:chgData name="Bárbara Yael" userId="cc1db582b4dea181" providerId="LiveId" clId="{64AF487B-FE62-4588-83F6-BC50CE7AF9D7}" dt="2020-05-01T16:02:15.995" v="1506" actId="478"/>
          <ac:spMkLst>
            <pc:docMk/>
            <pc:sldMk cId="608218880" sldId="288"/>
            <ac:spMk id="46" creationId="{00000000-0000-0000-0000-000000000000}"/>
          </ac:spMkLst>
        </pc:spChg>
        <pc:spChg chg="del">
          <ac:chgData name="Bárbara Yael" userId="cc1db582b4dea181" providerId="LiveId" clId="{64AF487B-FE62-4588-83F6-BC50CE7AF9D7}" dt="2020-05-01T16:02:15.995" v="1506" actId="478"/>
          <ac:spMkLst>
            <pc:docMk/>
            <pc:sldMk cId="608218880" sldId="288"/>
            <ac:spMk id="47" creationId="{00000000-0000-0000-0000-000000000000}"/>
          </ac:spMkLst>
        </pc:spChg>
        <pc:spChg chg="del">
          <ac:chgData name="Bárbara Yael" userId="cc1db582b4dea181" providerId="LiveId" clId="{64AF487B-FE62-4588-83F6-BC50CE7AF9D7}" dt="2020-05-01T16:02:15.995" v="1506" actId="478"/>
          <ac:spMkLst>
            <pc:docMk/>
            <pc:sldMk cId="608218880" sldId="288"/>
            <ac:spMk id="48" creationId="{00000000-0000-0000-0000-000000000000}"/>
          </ac:spMkLst>
        </pc:spChg>
        <pc:spChg chg="add del">
          <ac:chgData name="Bárbara Yael" userId="cc1db582b4dea181" providerId="LiveId" clId="{64AF487B-FE62-4588-83F6-BC50CE7AF9D7}" dt="2020-05-01T15:55:40.523" v="1252"/>
          <ac:spMkLst>
            <pc:docMk/>
            <pc:sldMk cId="608218880" sldId="288"/>
            <ac:spMk id="55" creationId="{45199A9F-A702-44A9-8F59-3E35AEE7761F}"/>
          </ac:spMkLst>
        </pc:spChg>
        <pc:spChg chg="add del">
          <ac:chgData name="Bárbara Yael" userId="cc1db582b4dea181" providerId="LiveId" clId="{64AF487B-FE62-4588-83F6-BC50CE7AF9D7}" dt="2020-05-01T15:55:40.523" v="1252"/>
          <ac:spMkLst>
            <pc:docMk/>
            <pc:sldMk cId="608218880" sldId="288"/>
            <ac:spMk id="56" creationId="{371F6AEB-B723-43D2-BF39-072A5C78EA51}"/>
          </ac:spMkLst>
        </pc:spChg>
        <pc:spChg chg="add del">
          <ac:chgData name="Bárbara Yael" userId="cc1db582b4dea181" providerId="LiveId" clId="{64AF487B-FE62-4588-83F6-BC50CE7AF9D7}" dt="2020-05-01T15:55:40.523" v="1252"/>
          <ac:spMkLst>
            <pc:docMk/>
            <pc:sldMk cId="608218880" sldId="288"/>
            <ac:spMk id="57" creationId="{A48BF8F3-ED80-4848-968A-ADDDEDC83C6A}"/>
          </ac:spMkLst>
        </pc:spChg>
        <pc:spChg chg="add del">
          <ac:chgData name="Bárbara Yael" userId="cc1db582b4dea181" providerId="LiveId" clId="{64AF487B-FE62-4588-83F6-BC50CE7AF9D7}" dt="2020-05-01T15:55:40.523" v="1252"/>
          <ac:spMkLst>
            <pc:docMk/>
            <pc:sldMk cId="608218880" sldId="288"/>
            <ac:spMk id="58" creationId="{E3895AA5-2848-4648-9D02-2B487EEBBCAA}"/>
          </ac:spMkLst>
        </pc:spChg>
        <pc:spChg chg="add del">
          <ac:chgData name="Bárbara Yael" userId="cc1db582b4dea181" providerId="LiveId" clId="{64AF487B-FE62-4588-83F6-BC50CE7AF9D7}" dt="2020-05-01T15:55:46.090" v="1256"/>
          <ac:spMkLst>
            <pc:docMk/>
            <pc:sldMk cId="608218880" sldId="288"/>
            <ac:spMk id="59" creationId="{3116D769-0BC0-4C4A-A7E6-3214547C937A}"/>
          </ac:spMkLst>
        </pc:spChg>
        <pc:spChg chg="add del">
          <ac:chgData name="Bárbara Yael" userId="cc1db582b4dea181" providerId="LiveId" clId="{64AF487B-FE62-4588-83F6-BC50CE7AF9D7}" dt="2020-05-01T15:55:46.090" v="1256"/>
          <ac:spMkLst>
            <pc:docMk/>
            <pc:sldMk cId="608218880" sldId="288"/>
            <ac:spMk id="60" creationId="{DF52BA7A-4B21-4BF6-BFBA-EA3910374BFE}"/>
          </ac:spMkLst>
        </pc:spChg>
        <pc:spChg chg="add del">
          <ac:chgData name="Bárbara Yael" userId="cc1db582b4dea181" providerId="LiveId" clId="{64AF487B-FE62-4588-83F6-BC50CE7AF9D7}" dt="2020-05-01T15:55:46.090" v="1256"/>
          <ac:spMkLst>
            <pc:docMk/>
            <pc:sldMk cId="608218880" sldId="288"/>
            <ac:spMk id="61" creationId="{CE944CB4-EC5D-4804-AB64-64D204BC9F03}"/>
          </ac:spMkLst>
        </pc:spChg>
        <pc:spChg chg="add del">
          <ac:chgData name="Bárbara Yael" userId="cc1db582b4dea181" providerId="LiveId" clId="{64AF487B-FE62-4588-83F6-BC50CE7AF9D7}" dt="2020-05-01T15:55:46.090" v="1256"/>
          <ac:spMkLst>
            <pc:docMk/>
            <pc:sldMk cId="608218880" sldId="288"/>
            <ac:spMk id="62" creationId="{9A7FC2B6-DA26-45FB-9EB0-D30DA5720045}"/>
          </ac:spMkLst>
        </pc:spChg>
        <pc:spChg chg="add mod">
          <ac:chgData name="Bárbara Yael" userId="cc1db582b4dea181" providerId="LiveId" clId="{64AF487B-FE62-4588-83F6-BC50CE7AF9D7}" dt="2020-05-01T16:19:49.387" v="1695" actId="12789"/>
          <ac:spMkLst>
            <pc:docMk/>
            <pc:sldMk cId="608218880" sldId="288"/>
            <ac:spMk id="63" creationId="{E0F9EB62-E0B1-4DA5-8B5B-352206081BD5}"/>
          </ac:spMkLst>
        </pc:spChg>
        <pc:spChg chg="add mod">
          <ac:chgData name="Bárbara Yael" userId="cc1db582b4dea181" providerId="LiveId" clId="{64AF487B-FE62-4588-83F6-BC50CE7AF9D7}" dt="2020-05-01T16:36:48.196" v="1865" actId="12788"/>
          <ac:spMkLst>
            <pc:docMk/>
            <pc:sldMk cId="608218880" sldId="288"/>
            <ac:spMk id="64" creationId="{6261BD98-04B8-45F5-B497-7F11591BD68E}"/>
          </ac:spMkLst>
        </pc:spChg>
        <pc:spChg chg="add mod">
          <ac:chgData name="Bárbara Yael" userId="cc1db582b4dea181" providerId="LiveId" clId="{64AF487B-FE62-4588-83F6-BC50CE7AF9D7}" dt="2020-05-01T16:37:20.212" v="1871" actId="1038"/>
          <ac:spMkLst>
            <pc:docMk/>
            <pc:sldMk cId="608218880" sldId="288"/>
            <ac:spMk id="65" creationId="{8779E0B8-120F-4F39-8C02-16E8618DD0D9}"/>
          </ac:spMkLst>
        </pc:spChg>
        <pc:spChg chg="add mod">
          <ac:chgData name="Bárbara Yael" userId="cc1db582b4dea181" providerId="LiveId" clId="{64AF487B-FE62-4588-83F6-BC50CE7AF9D7}" dt="2020-05-01T16:39:53.673" v="1872" actId="12788"/>
          <ac:spMkLst>
            <pc:docMk/>
            <pc:sldMk cId="608218880" sldId="288"/>
            <ac:spMk id="66" creationId="{CB5559ED-D6E4-48D6-AA89-6FD8CB2A909E}"/>
          </ac:spMkLst>
        </pc:spChg>
        <pc:spChg chg="add del">
          <ac:chgData name="Bárbara Yael" userId="cc1db582b4dea181" providerId="LiveId" clId="{64AF487B-FE62-4588-83F6-BC50CE7AF9D7}" dt="2020-05-01T15:57:02.871" v="1322"/>
          <ac:spMkLst>
            <pc:docMk/>
            <pc:sldMk cId="608218880" sldId="288"/>
            <ac:spMk id="67" creationId="{73D6E363-F64F-4908-B33E-4EC536092AEB}"/>
          </ac:spMkLst>
        </pc:spChg>
        <pc:spChg chg="add del">
          <ac:chgData name="Bárbara Yael" userId="cc1db582b4dea181" providerId="LiveId" clId="{64AF487B-FE62-4588-83F6-BC50CE7AF9D7}" dt="2020-05-01T15:57:02.871" v="1322"/>
          <ac:spMkLst>
            <pc:docMk/>
            <pc:sldMk cId="608218880" sldId="288"/>
            <ac:spMk id="68" creationId="{AC5235B2-2DF4-4B23-A38D-3EB60E9388A8}"/>
          </ac:spMkLst>
        </pc:spChg>
        <pc:spChg chg="add del">
          <ac:chgData name="Bárbara Yael" userId="cc1db582b4dea181" providerId="LiveId" clId="{64AF487B-FE62-4588-83F6-BC50CE7AF9D7}" dt="2020-05-01T15:57:02.871" v="1322"/>
          <ac:spMkLst>
            <pc:docMk/>
            <pc:sldMk cId="608218880" sldId="288"/>
            <ac:spMk id="69" creationId="{45C2EAA2-789B-45AE-907D-96ABA3A65CA2}"/>
          </ac:spMkLst>
        </pc:spChg>
        <pc:spChg chg="add del">
          <ac:chgData name="Bárbara Yael" userId="cc1db582b4dea181" providerId="LiveId" clId="{64AF487B-FE62-4588-83F6-BC50CE7AF9D7}" dt="2020-05-01T15:57:02.871" v="1322"/>
          <ac:spMkLst>
            <pc:docMk/>
            <pc:sldMk cId="608218880" sldId="288"/>
            <ac:spMk id="70" creationId="{15A02C43-6247-46AD-9648-426246AD84EF}"/>
          </ac:spMkLst>
        </pc:spChg>
        <pc:spChg chg="del">
          <ac:chgData name="Bárbara Yael" userId="cc1db582b4dea181" providerId="LiveId" clId="{64AF487B-FE62-4588-83F6-BC50CE7AF9D7}" dt="2020-05-01T16:02:21.681" v="1507" actId="478"/>
          <ac:spMkLst>
            <pc:docMk/>
            <pc:sldMk cId="608218880" sldId="288"/>
            <ac:spMk id="71" creationId="{05B36CFA-B314-48D3-BA77-C34126646BBB}"/>
          </ac:spMkLst>
        </pc:spChg>
        <pc:spChg chg="mod">
          <ac:chgData name="Bárbara Yael" userId="cc1db582b4dea181" providerId="LiveId" clId="{64AF487B-FE62-4588-83F6-BC50CE7AF9D7}" dt="2020-05-01T16:46:43.313" v="1910" actId="20577"/>
          <ac:spMkLst>
            <pc:docMk/>
            <pc:sldMk cId="608218880" sldId="288"/>
            <ac:spMk id="74" creationId="{00000000-0000-0000-0000-000000000000}"/>
          </ac:spMkLst>
        </pc:spChg>
        <pc:spChg chg="del">
          <ac:chgData name="Bárbara Yael" userId="cc1db582b4dea181" providerId="LiveId" clId="{64AF487B-FE62-4588-83F6-BC50CE7AF9D7}" dt="2020-05-01T16:02:21.681" v="1507" actId="478"/>
          <ac:spMkLst>
            <pc:docMk/>
            <pc:sldMk cId="608218880" sldId="288"/>
            <ac:spMk id="77" creationId="{D9A4CB14-CE2F-47F2-B8B1-6C1ECA1E72CF}"/>
          </ac:spMkLst>
        </pc:spChg>
        <pc:spChg chg="del">
          <ac:chgData name="Bárbara Yael" userId="cc1db582b4dea181" providerId="LiveId" clId="{64AF487B-FE62-4588-83F6-BC50CE7AF9D7}" dt="2020-05-01T16:02:21.681" v="1507" actId="478"/>
          <ac:spMkLst>
            <pc:docMk/>
            <pc:sldMk cId="608218880" sldId="288"/>
            <ac:spMk id="78" creationId="{9B23783D-3435-437B-BFF9-3D8A8C6594CF}"/>
          </ac:spMkLst>
        </pc:spChg>
        <pc:spChg chg="del">
          <ac:chgData name="Bárbara Yael" userId="cc1db582b4dea181" providerId="LiveId" clId="{64AF487B-FE62-4588-83F6-BC50CE7AF9D7}" dt="2020-05-01T16:02:21.681" v="1507" actId="478"/>
          <ac:spMkLst>
            <pc:docMk/>
            <pc:sldMk cId="608218880" sldId="288"/>
            <ac:spMk id="79" creationId="{FC6CC833-18FC-48CC-AD8A-AB1EA74CD775}"/>
          </ac:spMkLst>
        </pc:spChg>
        <pc:spChg chg="del">
          <ac:chgData name="Bárbara Yael" userId="cc1db582b4dea181" providerId="LiveId" clId="{64AF487B-FE62-4588-83F6-BC50CE7AF9D7}" dt="2020-05-01T16:02:21.681" v="1507" actId="478"/>
          <ac:spMkLst>
            <pc:docMk/>
            <pc:sldMk cId="608218880" sldId="288"/>
            <ac:spMk id="80" creationId="{B2FDD32A-5991-4ADD-A066-FCD8482194E5}"/>
          </ac:spMkLst>
        </pc:spChg>
        <pc:spChg chg="del">
          <ac:chgData name="Bárbara Yael" userId="cc1db582b4dea181" providerId="LiveId" clId="{64AF487B-FE62-4588-83F6-BC50CE7AF9D7}" dt="2020-05-01T16:02:21.681" v="1507" actId="478"/>
          <ac:spMkLst>
            <pc:docMk/>
            <pc:sldMk cId="608218880" sldId="288"/>
            <ac:spMk id="81" creationId="{1BD0915B-EF8D-4FAC-919A-4E76CFC83713}"/>
          </ac:spMkLst>
        </pc:spChg>
        <pc:spChg chg="add del">
          <ac:chgData name="Bárbara Yael" userId="cc1db582b4dea181" providerId="LiveId" clId="{64AF487B-FE62-4588-83F6-BC50CE7AF9D7}" dt="2020-05-01T15:57:02.871" v="1322"/>
          <ac:spMkLst>
            <pc:docMk/>
            <pc:sldMk cId="608218880" sldId="288"/>
            <ac:spMk id="82" creationId="{27D59D27-8095-40D0-ADE6-D970EB702163}"/>
          </ac:spMkLst>
        </pc:spChg>
        <pc:spChg chg="add mod">
          <ac:chgData name="Bárbara Yael" userId="cc1db582b4dea181" providerId="LiveId" clId="{64AF487B-FE62-4588-83F6-BC50CE7AF9D7}" dt="2020-05-01T16:19:38.400" v="1694" actId="12789"/>
          <ac:spMkLst>
            <pc:docMk/>
            <pc:sldMk cId="608218880" sldId="288"/>
            <ac:spMk id="83" creationId="{C71B66C2-DE7B-4C7E-B81D-1D5BB737357B}"/>
          </ac:spMkLst>
        </pc:spChg>
        <pc:spChg chg="add mod">
          <ac:chgData name="Bárbara Yael" userId="cc1db582b4dea181" providerId="LiveId" clId="{64AF487B-FE62-4588-83F6-BC50CE7AF9D7}" dt="2020-05-01T16:36:48.196" v="1865" actId="12788"/>
          <ac:spMkLst>
            <pc:docMk/>
            <pc:sldMk cId="608218880" sldId="288"/>
            <ac:spMk id="84" creationId="{91BA7254-831E-4E29-8F7B-B58B3DD557F8}"/>
          </ac:spMkLst>
        </pc:spChg>
        <pc:spChg chg="add mod">
          <ac:chgData name="Bárbara Yael" userId="cc1db582b4dea181" providerId="LiveId" clId="{64AF487B-FE62-4588-83F6-BC50CE7AF9D7}" dt="2020-05-01T16:37:11.612" v="1866" actId="12788"/>
          <ac:spMkLst>
            <pc:docMk/>
            <pc:sldMk cId="608218880" sldId="288"/>
            <ac:spMk id="85" creationId="{1EAB5B9A-B4BB-43F4-B46C-E95C294F8F5E}"/>
          </ac:spMkLst>
        </pc:spChg>
        <pc:spChg chg="add mod">
          <ac:chgData name="Bárbara Yael" userId="cc1db582b4dea181" providerId="LiveId" clId="{64AF487B-FE62-4588-83F6-BC50CE7AF9D7}" dt="2020-05-01T16:36:27.008" v="1864" actId="1038"/>
          <ac:spMkLst>
            <pc:docMk/>
            <pc:sldMk cId="608218880" sldId="288"/>
            <ac:spMk id="86" creationId="{B07FAA67-9154-490A-BF67-2D35F40C8F12}"/>
          </ac:spMkLst>
        </pc:spChg>
        <pc:spChg chg="add mod">
          <ac:chgData name="Bárbara Yael" userId="cc1db582b4dea181" providerId="LiveId" clId="{64AF487B-FE62-4588-83F6-BC50CE7AF9D7}" dt="2020-05-01T16:39:53.673" v="1872" actId="12788"/>
          <ac:spMkLst>
            <pc:docMk/>
            <pc:sldMk cId="608218880" sldId="288"/>
            <ac:spMk id="87" creationId="{E3084BC3-1E18-45A8-802E-E0E503729648}"/>
          </ac:spMkLst>
        </pc:spChg>
        <pc:spChg chg="add del">
          <ac:chgData name="Bárbara Yael" userId="cc1db582b4dea181" providerId="LiveId" clId="{64AF487B-FE62-4588-83F6-BC50CE7AF9D7}" dt="2020-05-01T15:59:03.600" v="1392"/>
          <ac:spMkLst>
            <pc:docMk/>
            <pc:sldMk cId="608218880" sldId="288"/>
            <ac:spMk id="88" creationId="{4884B106-2FFC-48F3-AC0A-08059F63A214}"/>
          </ac:spMkLst>
        </pc:spChg>
        <pc:spChg chg="add del">
          <ac:chgData name="Bárbara Yael" userId="cc1db582b4dea181" providerId="LiveId" clId="{64AF487B-FE62-4588-83F6-BC50CE7AF9D7}" dt="2020-05-01T15:59:03.600" v="1392"/>
          <ac:spMkLst>
            <pc:docMk/>
            <pc:sldMk cId="608218880" sldId="288"/>
            <ac:spMk id="89" creationId="{40B4668E-51AE-4C49-8860-ADB35C7B57BB}"/>
          </ac:spMkLst>
        </pc:spChg>
        <pc:spChg chg="add del">
          <ac:chgData name="Bárbara Yael" userId="cc1db582b4dea181" providerId="LiveId" clId="{64AF487B-FE62-4588-83F6-BC50CE7AF9D7}" dt="2020-05-01T15:59:03.600" v="1392"/>
          <ac:spMkLst>
            <pc:docMk/>
            <pc:sldMk cId="608218880" sldId="288"/>
            <ac:spMk id="90" creationId="{DD5BC3A4-36E0-4330-B3B2-EC8DD0AA835A}"/>
          </ac:spMkLst>
        </pc:spChg>
        <pc:spChg chg="add del">
          <ac:chgData name="Bárbara Yael" userId="cc1db582b4dea181" providerId="LiveId" clId="{64AF487B-FE62-4588-83F6-BC50CE7AF9D7}" dt="2020-05-01T15:59:03.600" v="1392"/>
          <ac:spMkLst>
            <pc:docMk/>
            <pc:sldMk cId="608218880" sldId="288"/>
            <ac:spMk id="91" creationId="{5642E62F-7EA4-4A28-B613-1704E28CF8A8}"/>
          </ac:spMkLst>
        </pc:spChg>
        <pc:spChg chg="add del">
          <ac:chgData name="Bárbara Yael" userId="cc1db582b4dea181" providerId="LiveId" clId="{64AF487B-FE62-4588-83F6-BC50CE7AF9D7}" dt="2020-05-01T15:59:11.028" v="1395"/>
          <ac:spMkLst>
            <pc:docMk/>
            <pc:sldMk cId="608218880" sldId="288"/>
            <ac:spMk id="92" creationId="{78512445-4199-44F0-8883-D8BD29A6DE1D}"/>
          </ac:spMkLst>
        </pc:spChg>
        <pc:spChg chg="add del">
          <ac:chgData name="Bárbara Yael" userId="cc1db582b4dea181" providerId="LiveId" clId="{64AF487B-FE62-4588-83F6-BC50CE7AF9D7}" dt="2020-05-01T15:59:11.028" v="1395"/>
          <ac:spMkLst>
            <pc:docMk/>
            <pc:sldMk cId="608218880" sldId="288"/>
            <ac:spMk id="93" creationId="{FD13D54D-0FF5-4943-9AC8-5875E1B155B3}"/>
          </ac:spMkLst>
        </pc:spChg>
        <pc:spChg chg="add del">
          <ac:chgData name="Bárbara Yael" userId="cc1db582b4dea181" providerId="LiveId" clId="{64AF487B-FE62-4588-83F6-BC50CE7AF9D7}" dt="2020-05-01T15:59:11.028" v="1395"/>
          <ac:spMkLst>
            <pc:docMk/>
            <pc:sldMk cId="608218880" sldId="288"/>
            <ac:spMk id="94" creationId="{BED09760-3F49-4F91-9C7A-C038197190F1}"/>
          </ac:spMkLst>
        </pc:spChg>
        <pc:spChg chg="add del">
          <ac:chgData name="Bárbara Yael" userId="cc1db582b4dea181" providerId="LiveId" clId="{64AF487B-FE62-4588-83F6-BC50CE7AF9D7}" dt="2020-05-01T15:59:11.028" v="1395"/>
          <ac:spMkLst>
            <pc:docMk/>
            <pc:sldMk cId="608218880" sldId="288"/>
            <ac:spMk id="95" creationId="{554AB0EC-33F2-4369-A06D-F256DFDA8C9C}"/>
          </ac:spMkLst>
        </pc:spChg>
        <pc:spChg chg="add mod">
          <ac:chgData name="Bárbara Yael" userId="cc1db582b4dea181" providerId="LiveId" clId="{64AF487B-FE62-4588-83F6-BC50CE7AF9D7}" dt="2020-05-01T16:19:24.270" v="1693" actId="12789"/>
          <ac:spMkLst>
            <pc:docMk/>
            <pc:sldMk cId="608218880" sldId="288"/>
            <ac:spMk id="96" creationId="{F6A5DD43-811C-4901-96D4-E8E3217173B8}"/>
          </ac:spMkLst>
        </pc:spChg>
        <pc:spChg chg="add mod">
          <ac:chgData name="Bárbara Yael" userId="cc1db582b4dea181" providerId="LiveId" clId="{64AF487B-FE62-4588-83F6-BC50CE7AF9D7}" dt="2020-05-01T16:36:48.196" v="1865" actId="12788"/>
          <ac:spMkLst>
            <pc:docMk/>
            <pc:sldMk cId="608218880" sldId="288"/>
            <ac:spMk id="97" creationId="{4883D408-22FC-46E5-BFA4-65F8EE5CCD52}"/>
          </ac:spMkLst>
        </pc:spChg>
        <pc:spChg chg="add mod">
          <ac:chgData name="Bárbara Yael" userId="cc1db582b4dea181" providerId="LiveId" clId="{64AF487B-FE62-4588-83F6-BC50CE7AF9D7}" dt="2020-05-01T16:37:11.612" v="1866" actId="12788"/>
          <ac:spMkLst>
            <pc:docMk/>
            <pc:sldMk cId="608218880" sldId="288"/>
            <ac:spMk id="98" creationId="{554F62CB-E47F-4E4B-A2FF-D582270620BD}"/>
          </ac:spMkLst>
        </pc:spChg>
        <pc:spChg chg="add mod">
          <ac:chgData name="Bárbara Yael" userId="cc1db582b4dea181" providerId="LiveId" clId="{64AF487B-FE62-4588-83F6-BC50CE7AF9D7}" dt="2020-05-01T16:39:53.673" v="1872" actId="12788"/>
          <ac:spMkLst>
            <pc:docMk/>
            <pc:sldMk cId="608218880" sldId="288"/>
            <ac:spMk id="99" creationId="{77526C1B-E8CA-4619-8B9B-196EBF45BD76}"/>
          </ac:spMkLst>
        </pc:spChg>
        <pc:spChg chg="add mod">
          <ac:chgData name="Bárbara Yael" userId="cc1db582b4dea181" providerId="LiveId" clId="{64AF487B-FE62-4588-83F6-BC50CE7AF9D7}" dt="2020-05-01T16:24:00.009" v="1715" actId="14100"/>
          <ac:spMkLst>
            <pc:docMk/>
            <pc:sldMk cId="608218880" sldId="288"/>
            <ac:spMk id="100" creationId="{A195AFB4-57C8-490E-A3D5-5DFB33669ED7}"/>
          </ac:spMkLst>
        </pc:spChg>
        <pc:spChg chg="add mod">
          <ac:chgData name="Bárbara Yael" userId="cc1db582b4dea181" providerId="LiveId" clId="{64AF487B-FE62-4588-83F6-BC50CE7AF9D7}" dt="2020-05-01T16:36:48.196" v="1865" actId="12788"/>
          <ac:spMkLst>
            <pc:docMk/>
            <pc:sldMk cId="608218880" sldId="288"/>
            <ac:spMk id="101" creationId="{79002E44-0941-4377-ABF6-02F84F5DD666}"/>
          </ac:spMkLst>
        </pc:spChg>
        <pc:spChg chg="add mod">
          <ac:chgData name="Bárbara Yael" userId="cc1db582b4dea181" providerId="LiveId" clId="{64AF487B-FE62-4588-83F6-BC50CE7AF9D7}" dt="2020-05-01T16:37:11.612" v="1866" actId="12788"/>
          <ac:spMkLst>
            <pc:docMk/>
            <pc:sldMk cId="608218880" sldId="288"/>
            <ac:spMk id="102" creationId="{DB379704-BA82-40B3-80E0-A56EC5B636D4}"/>
          </ac:spMkLst>
        </pc:spChg>
        <pc:spChg chg="add mod">
          <ac:chgData name="Bárbara Yael" userId="cc1db582b4dea181" providerId="LiveId" clId="{64AF487B-FE62-4588-83F6-BC50CE7AF9D7}" dt="2020-05-01T16:36:04.485" v="1860" actId="12789"/>
          <ac:spMkLst>
            <pc:docMk/>
            <pc:sldMk cId="608218880" sldId="288"/>
            <ac:spMk id="103" creationId="{EF92085C-C45A-42E9-BDB5-CE8F2B8E9B5C}"/>
          </ac:spMkLst>
        </pc:spChg>
        <pc:spChg chg="add mod">
          <ac:chgData name="Bárbara Yael" userId="cc1db582b4dea181" providerId="LiveId" clId="{64AF487B-FE62-4588-83F6-BC50CE7AF9D7}" dt="2020-05-01T16:39:53.673" v="1872" actId="12788"/>
          <ac:spMkLst>
            <pc:docMk/>
            <pc:sldMk cId="608218880" sldId="288"/>
            <ac:spMk id="104" creationId="{D594C4FB-4BB1-4200-B6D5-53B32A6130BB}"/>
          </ac:spMkLst>
        </pc:spChg>
        <pc:spChg chg="add mod">
          <ac:chgData name="Bárbara Yael" userId="cc1db582b4dea181" providerId="LiveId" clId="{64AF487B-FE62-4588-83F6-BC50CE7AF9D7}" dt="2020-05-01T16:19:06.423" v="1691" actId="12789"/>
          <ac:spMkLst>
            <pc:docMk/>
            <pc:sldMk cId="608218880" sldId="288"/>
            <ac:spMk id="105" creationId="{A52A4031-DAFE-4051-AAB6-407E81E99F1C}"/>
          </ac:spMkLst>
        </pc:spChg>
        <pc:spChg chg="add mod">
          <ac:chgData name="Bárbara Yael" userId="cc1db582b4dea181" providerId="LiveId" clId="{64AF487B-FE62-4588-83F6-BC50CE7AF9D7}" dt="2020-05-01T16:36:48.196" v="1865" actId="12788"/>
          <ac:spMkLst>
            <pc:docMk/>
            <pc:sldMk cId="608218880" sldId="288"/>
            <ac:spMk id="106" creationId="{EE4DCB7D-7CD5-4078-BA62-0AAE5E12219F}"/>
          </ac:spMkLst>
        </pc:spChg>
        <pc:spChg chg="add mod">
          <ac:chgData name="Bárbara Yael" userId="cc1db582b4dea181" providerId="LiveId" clId="{64AF487B-FE62-4588-83F6-BC50CE7AF9D7}" dt="2020-05-01T16:37:11.612" v="1866" actId="12788"/>
          <ac:spMkLst>
            <pc:docMk/>
            <pc:sldMk cId="608218880" sldId="288"/>
            <ac:spMk id="107" creationId="{55D2BF1E-6946-4C42-9750-A04FBB7166C3}"/>
          </ac:spMkLst>
        </pc:spChg>
        <pc:spChg chg="add mod">
          <ac:chgData name="Bárbara Yael" userId="cc1db582b4dea181" providerId="LiveId" clId="{64AF487B-FE62-4588-83F6-BC50CE7AF9D7}" dt="2020-05-01T16:19:06.423" v="1691" actId="12789"/>
          <ac:spMkLst>
            <pc:docMk/>
            <pc:sldMk cId="608218880" sldId="288"/>
            <ac:spMk id="108" creationId="{4E738DA3-55CC-48AC-B154-29A232835A9D}"/>
          </ac:spMkLst>
        </pc:spChg>
        <pc:spChg chg="add mod">
          <ac:chgData name="Bárbara Yael" userId="cc1db582b4dea181" providerId="LiveId" clId="{64AF487B-FE62-4588-83F6-BC50CE7AF9D7}" dt="2020-05-01T16:24:03.654" v="1716" actId="14100"/>
          <ac:spMkLst>
            <pc:docMk/>
            <pc:sldMk cId="608218880" sldId="288"/>
            <ac:spMk id="109" creationId="{CEED74C9-4885-4259-AC81-30597E543446}"/>
          </ac:spMkLst>
        </pc:spChg>
        <pc:spChg chg="add mod">
          <ac:chgData name="Bárbara Yael" userId="cc1db582b4dea181" providerId="LiveId" clId="{64AF487B-FE62-4588-83F6-BC50CE7AF9D7}" dt="2020-05-01T16:36:48.196" v="1865" actId="12788"/>
          <ac:spMkLst>
            <pc:docMk/>
            <pc:sldMk cId="608218880" sldId="288"/>
            <ac:spMk id="110" creationId="{8B570DF9-3AFD-448F-8D53-5CDFC487D838}"/>
          </ac:spMkLst>
        </pc:spChg>
        <pc:spChg chg="add mod">
          <ac:chgData name="Bárbara Yael" userId="cc1db582b4dea181" providerId="LiveId" clId="{64AF487B-FE62-4588-83F6-BC50CE7AF9D7}" dt="2020-05-01T16:37:11.612" v="1866" actId="12788"/>
          <ac:spMkLst>
            <pc:docMk/>
            <pc:sldMk cId="608218880" sldId="288"/>
            <ac:spMk id="111" creationId="{55B2D0F5-BD24-41FA-AAB9-7654929944D7}"/>
          </ac:spMkLst>
        </pc:spChg>
        <pc:spChg chg="add mod">
          <ac:chgData name="Bárbara Yael" userId="cc1db582b4dea181" providerId="LiveId" clId="{64AF487B-FE62-4588-83F6-BC50CE7AF9D7}" dt="2020-05-01T16:39:53.673" v="1872" actId="12788"/>
          <ac:spMkLst>
            <pc:docMk/>
            <pc:sldMk cId="608218880" sldId="288"/>
            <ac:spMk id="112" creationId="{8E2A1694-F6E6-47F5-A8F0-4312B6301A68}"/>
          </ac:spMkLst>
        </pc:spChg>
        <pc:spChg chg="add mod">
          <ac:chgData name="Bárbara Yael" userId="cc1db582b4dea181" providerId="LiveId" clId="{64AF487B-FE62-4588-83F6-BC50CE7AF9D7}" dt="2020-05-01T16:13:31.849" v="1668" actId="12788"/>
          <ac:spMkLst>
            <pc:docMk/>
            <pc:sldMk cId="608218880" sldId="288"/>
            <ac:spMk id="113" creationId="{BE145C3C-F165-4ABA-A6ED-FBB97600C568}"/>
          </ac:spMkLst>
        </pc:spChg>
        <pc:spChg chg="add mod">
          <ac:chgData name="Bárbara Yael" userId="cc1db582b4dea181" providerId="LiveId" clId="{64AF487B-FE62-4588-83F6-BC50CE7AF9D7}" dt="2020-05-01T16:36:04.485" v="1860" actId="12789"/>
          <ac:spMkLst>
            <pc:docMk/>
            <pc:sldMk cId="608218880" sldId="288"/>
            <ac:spMk id="114" creationId="{0E0CFDAB-C0B9-463C-8C4C-97C642AFF27D}"/>
          </ac:spMkLst>
        </pc:spChg>
        <pc:spChg chg="add mod">
          <ac:chgData name="Bárbara Yael" userId="cc1db582b4dea181" providerId="LiveId" clId="{64AF487B-FE62-4588-83F6-BC50CE7AF9D7}" dt="2020-05-01T16:36:13.548" v="1861" actId="12789"/>
          <ac:spMkLst>
            <pc:docMk/>
            <pc:sldMk cId="608218880" sldId="288"/>
            <ac:spMk id="115" creationId="{782B0AD7-D4BF-4720-9E12-6308CF871314}"/>
          </ac:spMkLst>
        </pc:spChg>
        <pc:spChg chg="add mod">
          <ac:chgData name="Bárbara Yael" userId="cc1db582b4dea181" providerId="LiveId" clId="{64AF487B-FE62-4588-83F6-BC50CE7AF9D7}" dt="2020-05-01T16:43:13.394" v="1892" actId="20577"/>
          <ac:spMkLst>
            <pc:docMk/>
            <pc:sldMk cId="608218880" sldId="288"/>
            <ac:spMk id="116" creationId="{627FC945-7B07-4998-81B2-3F6AF7EBD61A}"/>
          </ac:spMkLst>
        </pc:spChg>
        <pc:picChg chg="mod">
          <ac:chgData name="Bárbara Yael" userId="cc1db582b4dea181" providerId="LiveId" clId="{64AF487B-FE62-4588-83F6-BC50CE7AF9D7}" dt="2020-05-01T16:23:42.333" v="1710" actId="1037"/>
          <ac:picMkLst>
            <pc:docMk/>
            <pc:sldMk cId="608218880" sldId="288"/>
            <ac:picMk id="73"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A5FE6-C605-4B55-A624-FE1CAF61E6C9}"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582EE419-7786-4A01-915A-D13A4B1FA51B}">
      <dgm:prSet phldrT="[Text]" custT="1"/>
      <dgm:spPr/>
      <dgm:t>
        <a:bodyPr/>
        <a:lstStyle/>
        <a:p>
          <a:r>
            <a:rPr lang="en-US" sz="3200" b="1" dirty="0" smtClean="0">
              <a:latin typeface="Gidole" panose="020B0604020202020204" charset="0"/>
            </a:rPr>
            <a:t>TRANSPARENZ</a:t>
          </a:r>
          <a:endParaRPr lang="en-US" sz="3200" b="1" dirty="0">
            <a:latin typeface="Gidole" panose="020B0604020202020204" charset="0"/>
          </a:endParaRPr>
        </a:p>
      </dgm:t>
    </dgm:pt>
    <dgm:pt modelId="{5F50CBB5-7ADB-4A56-BE18-1909EF26C232}" type="parTrans" cxnId="{EC10C73B-50F3-45D7-A259-1D622BEEA60E}">
      <dgm:prSet/>
      <dgm:spPr/>
      <dgm:t>
        <a:bodyPr/>
        <a:lstStyle/>
        <a:p>
          <a:endParaRPr lang="en-US" sz="2800">
            <a:latin typeface="Gidole" panose="020B0604020202020204" charset="0"/>
          </a:endParaRPr>
        </a:p>
      </dgm:t>
    </dgm:pt>
    <dgm:pt modelId="{79CD7803-8AAE-44F0-B08F-78C905F8DE3E}" type="sibTrans" cxnId="{EC10C73B-50F3-45D7-A259-1D622BEEA60E}">
      <dgm:prSet/>
      <dgm:spPr/>
      <dgm:t>
        <a:bodyPr/>
        <a:lstStyle/>
        <a:p>
          <a:endParaRPr lang="en-US" sz="2800">
            <a:latin typeface="Gidole" panose="020B0604020202020204" charset="0"/>
          </a:endParaRPr>
        </a:p>
      </dgm:t>
    </dgm:pt>
    <dgm:pt modelId="{5CE36C3B-2310-4490-9710-4C05C0346DB5}">
      <dgm:prSet phldrT="[Text]" custT="1"/>
      <dgm:spPr/>
      <dgm:t>
        <a:bodyPr/>
        <a:lstStyle/>
        <a:p>
          <a:r>
            <a:rPr lang="en-US" sz="2400" dirty="0" err="1" smtClean="0">
              <a:latin typeface="Gidole" panose="020B0604020202020204" charset="0"/>
            </a:rPr>
            <a:t>Unmittelbare</a:t>
          </a:r>
          <a:r>
            <a:rPr lang="en-US" sz="2400" dirty="0" smtClean="0">
              <a:latin typeface="Gidole" panose="020B0604020202020204" charset="0"/>
            </a:rPr>
            <a:t> </a:t>
          </a:r>
          <a:r>
            <a:rPr lang="en-US" sz="2400" dirty="0" err="1" smtClean="0">
              <a:latin typeface="Gidole" panose="020B0604020202020204" charset="0"/>
            </a:rPr>
            <a:t>Bereitstellung</a:t>
          </a:r>
          <a:r>
            <a:rPr lang="en-US" sz="2400" dirty="0" smtClean="0">
              <a:latin typeface="Gidole" panose="020B0604020202020204" charset="0"/>
            </a:rPr>
            <a:t> von </a:t>
          </a:r>
          <a:r>
            <a:rPr lang="en-US" sz="2400" dirty="0" err="1" smtClean="0">
              <a:latin typeface="Gidole" panose="020B0604020202020204" charset="0"/>
            </a:rPr>
            <a:t>relevanten</a:t>
          </a:r>
          <a:r>
            <a:rPr lang="en-US" sz="2400" dirty="0" smtClean="0">
              <a:latin typeface="Gidole" panose="020B0604020202020204" charset="0"/>
            </a:rPr>
            <a:t> </a:t>
          </a:r>
          <a:r>
            <a:rPr lang="en-US" sz="2400" dirty="0" err="1" smtClean="0">
              <a:latin typeface="Gidole" panose="020B0604020202020204" charset="0"/>
            </a:rPr>
            <a:t>Daten</a:t>
          </a:r>
          <a:r>
            <a:rPr lang="en-US" sz="2400" dirty="0" smtClean="0">
              <a:latin typeface="Gidole" panose="020B0604020202020204" charset="0"/>
            </a:rPr>
            <a:t> und </a:t>
          </a:r>
          <a:r>
            <a:rPr lang="en-US" sz="2400" dirty="0" err="1" smtClean="0">
              <a:latin typeface="Gidole" panose="020B0604020202020204" charset="0"/>
            </a:rPr>
            <a:t>Informationen</a:t>
          </a:r>
          <a:endParaRPr lang="en-US" sz="2400" dirty="0">
            <a:latin typeface="Gidole" panose="020B0604020202020204" charset="0"/>
          </a:endParaRPr>
        </a:p>
      </dgm:t>
    </dgm:pt>
    <dgm:pt modelId="{8DCAC9F7-28F7-4152-99C8-E7B9F3C1F3B0}" type="parTrans" cxnId="{CFADAD49-8ED8-4AD8-86A3-8D8061824855}">
      <dgm:prSet/>
      <dgm:spPr/>
      <dgm:t>
        <a:bodyPr/>
        <a:lstStyle/>
        <a:p>
          <a:endParaRPr lang="en-US" sz="2800">
            <a:latin typeface="Gidole" panose="020B0604020202020204" charset="0"/>
          </a:endParaRPr>
        </a:p>
      </dgm:t>
    </dgm:pt>
    <dgm:pt modelId="{3E872ECE-22CD-4A0E-9560-601F596B5F6A}" type="sibTrans" cxnId="{CFADAD49-8ED8-4AD8-86A3-8D8061824855}">
      <dgm:prSet/>
      <dgm:spPr/>
      <dgm:t>
        <a:bodyPr/>
        <a:lstStyle/>
        <a:p>
          <a:endParaRPr lang="en-US" sz="2800">
            <a:latin typeface="Gidole" panose="020B0604020202020204" charset="0"/>
          </a:endParaRPr>
        </a:p>
      </dgm:t>
    </dgm:pt>
    <dgm:pt modelId="{DE12203F-4840-4464-A7C0-9F3535DED06F}">
      <dgm:prSet phldrT="[Text]" custT="1"/>
      <dgm:spPr/>
      <dgm:t>
        <a:bodyPr/>
        <a:lstStyle/>
        <a:p>
          <a:r>
            <a:rPr lang="en-US" sz="3200" b="1" dirty="0" smtClean="0">
              <a:latin typeface="Gidole" panose="020B0604020202020204" charset="0"/>
            </a:rPr>
            <a:t>INTEGRITÄT</a:t>
          </a:r>
          <a:endParaRPr lang="en-US" sz="3200" b="1" dirty="0">
            <a:latin typeface="Gidole" panose="020B0604020202020204" charset="0"/>
          </a:endParaRPr>
        </a:p>
      </dgm:t>
    </dgm:pt>
    <dgm:pt modelId="{3173954E-26C7-440E-B0D5-0D471261A79E}" type="parTrans" cxnId="{E968F091-EA9A-4FE2-A76F-D0A2EF32B7E3}">
      <dgm:prSet/>
      <dgm:spPr/>
      <dgm:t>
        <a:bodyPr/>
        <a:lstStyle/>
        <a:p>
          <a:endParaRPr lang="en-US" sz="2800">
            <a:latin typeface="Gidole" panose="020B0604020202020204" charset="0"/>
          </a:endParaRPr>
        </a:p>
      </dgm:t>
    </dgm:pt>
    <dgm:pt modelId="{833BDA2C-C53B-4FD5-816E-1E566EC369AF}" type="sibTrans" cxnId="{E968F091-EA9A-4FE2-A76F-D0A2EF32B7E3}">
      <dgm:prSet/>
      <dgm:spPr/>
      <dgm:t>
        <a:bodyPr/>
        <a:lstStyle/>
        <a:p>
          <a:endParaRPr lang="en-US" sz="2800">
            <a:latin typeface="Gidole" panose="020B0604020202020204" charset="0"/>
          </a:endParaRPr>
        </a:p>
      </dgm:t>
    </dgm:pt>
    <dgm:pt modelId="{1F6AA549-8102-4E3F-B20C-09029C76FA34}">
      <dgm:prSet phldrT="[Text]" custT="1"/>
      <dgm:spPr/>
      <dgm:t>
        <a:bodyPr/>
        <a:lstStyle/>
        <a:p>
          <a:r>
            <a:rPr lang="de-DE" sz="2400" dirty="0" smtClean="0">
              <a:latin typeface="Gidole" panose="020B0604020202020204" charset="0"/>
            </a:rPr>
            <a:t>Bewahrung des öffentlichen Interesses und dessen Bevorzugung gegenüber privaten Interessen </a:t>
          </a:r>
          <a:endParaRPr lang="en-US" sz="2400" dirty="0">
            <a:latin typeface="Gidole" panose="020B0604020202020204" charset="0"/>
          </a:endParaRPr>
        </a:p>
      </dgm:t>
    </dgm:pt>
    <dgm:pt modelId="{6EA22B55-25F5-4F4A-8DB4-6E37D11166D1}" type="parTrans" cxnId="{0D5E568C-D250-4504-951D-AE674712275D}">
      <dgm:prSet/>
      <dgm:spPr/>
      <dgm:t>
        <a:bodyPr/>
        <a:lstStyle/>
        <a:p>
          <a:endParaRPr lang="en-US" sz="2800">
            <a:latin typeface="Gidole" panose="020B0604020202020204" charset="0"/>
          </a:endParaRPr>
        </a:p>
      </dgm:t>
    </dgm:pt>
    <dgm:pt modelId="{19DACBC1-B910-4074-96AB-0780E883B06A}" type="sibTrans" cxnId="{0D5E568C-D250-4504-951D-AE674712275D}">
      <dgm:prSet/>
      <dgm:spPr/>
      <dgm:t>
        <a:bodyPr/>
        <a:lstStyle/>
        <a:p>
          <a:endParaRPr lang="en-US" sz="2800">
            <a:latin typeface="Gidole" panose="020B0604020202020204" charset="0"/>
          </a:endParaRPr>
        </a:p>
      </dgm:t>
    </dgm:pt>
    <dgm:pt modelId="{5F2D1E61-C27D-45C9-A00F-1F907B44E377}">
      <dgm:prSet phldrT="[Text]" custT="1"/>
      <dgm:spPr/>
      <dgm:t>
        <a:bodyPr/>
        <a:lstStyle/>
        <a:p>
          <a:r>
            <a:rPr lang="en-US" sz="3200" b="1" dirty="0" smtClean="0">
              <a:latin typeface="Gidole" panose="020B0604020202020204" charset="0"/>
            </a:rPr>
            <a:t>RECHENSCHAFTSPFLICHT</a:t>
          </a:r>
          <a:endParaRPr lang="en-US" sz="3200" b="1" dirty="0">
            <a:latin typeface="Gidole" panose="020B0604020202020204" charset="0"/>
          </a:endParaRPr>
        </a:p>
      </dgm:t>
    </dgm:pt>
    <dgm:pt modelId="{C0379415-2AEC-4C9D-A1D6-4AEF9E3D1958}" type="parTrans" cxnId="{6DA1C391-9E9C-41C7-B021-677211FFB9D7}">
      <dgm:prSet/>
      <dgm:spPr/>
      <dgm:t>
        <a:bodyPr/>
        <a:lstStyle/>
        <a:p>
          <a:endParaRPr lang="en-US" sz="2800">
            <a:latin typeface="Gidole" panose="020B0604020202020204" charset="0"/>
          </a:endParaRPr>
        </a:p>
      </dgm:t>
    </dgm:pt>
    <dgm:pt modelId="{27C4752B-D473-4F7C-B1C6-758EAAA5CB84}" type="sibTrans" cxnId="{6DA1C391-9E9C-41C7-B021-677211FFB9D7}">
      <dgm:prSet/>
      <dgm:spPr/>
      <dgm:t>
        <a:bodyPr/>
        <a:lstStyle/>
        <a:p>
          <a:endParaRPr lang="en-US" sz="2800">
            <a:latin typeface="Gidole" panose="020B0604020202020204" charset="0"/>
          </a:endParaRPr>
        </a:p>
      </dgm:t>
    </dgm:pt>
    <dgm:pt modelId="{7E26FAE5-8F75-48C8-983B-919CFF0F8969}">
      <dgm:prSet custT="1"/>
      <dgm:spPr/>
      <dgm:t>
        <a:bodyPr/>
        <a:lstStyle/>
        <a:p>
          <a:r>
            <a:rPr lang="en-US" sz="3200" b="1" dirty="0" smtClean="0">
              <a:latin typeface="Gidole" panose="020B0604020202020204" charset="0"/>
            </a:rPr>
            <a:t>BETEILIGUNG</a:t>
          </a:r>
          <a:endParaRPr lang="en-US" sz="3200" b="1" dirty="0">
            <a:latin typeface="Gidole" panose="020B0604020202020204" charset="0"/>
          </a:endParaRPr>
        </a:p>
      </dgm:t>
    </dgm:pt>
    <dgm:pt modelId="{EE8E3A35-4EFF-4680-81C0-0E8CD66AC27A}" type="parTrans" cxnId="{80049130-2EE2-430A-AB1B-2D69D4F88D46}">
      <dgm:prSet/>
      <dgm:spPr/>
      <dgm:t>
        <a:bodyPr/>
        <a:lstStyle/>
        <a:p>
          <a:endParaRPr lang="en-US" sz="2800">
            <a:latin typeface="Gidole" panose="020B0604020202020204" charset="0"/>
          </a:endParaRPr>
        </a:p>
      </dgm:t>
    </dgm:pt>
    <dgm:pt modelId="{4D7199EE-3B48-499C-A109-28CD6554B793}" type="sibTrans" cxnId="{80049130-2EE2-430A-AB1B-2D69D4F88D46}">
      <dgm:prSet/>
      <dgm:spPr/>
      <dgm:t>
        <a:bodyPr/>
        <a:lstStyle/>
        <a:p>
          <a:endParaRPr lang="en-US" sz="2800">
            <a:latin typeface="Gidole" panose="020B0604020202020204" charset="0"/>
          </a:endParaRPr>
        </a:p>
      </dgm:t>
    </dgm:pt>
    <dgm:pt modelId="{94352AE3-5AFB-4D55-809E-9F623AF88018}">
      <dgm:prSet custT="1"/>
      <dgm:spPr/>
      <dgm:t>
        <a:bodyPr/>
        <a:lstStyle/>
        <a:p>
          <a:r>
            <a:rPr lang="en-US" sz="2400" dirty="0" smtClean="0">
              <a:latin typeface="Gidole" panose="020B0604020202020204" charset="0"/>
            </a:rPr>
            <a:t>Die </a:t>
          </a:r>
          <a:r>
            <a:rPr lang="en-US" sz="2400" dirty="0" err="1" smtClean="0">
              <a:latin typeface="Gidole" panose="020B0604020202020204" charset="0"/>
            </a:rPr>
            <a:t>Einbeziehung</a:t>
          </a:r>
          <a:r>
            <a:rPr lang="en-US" sz="2400" dirty="0" smtClean="0">
              <a:latin typeface="Gidole" panose="020B0604020202020204" charset="0"/>
            </a:rPr>
            <a:t> in den </a:t>
          </a:r>
          <a:r>
            <a:rPr lang="en-US" sz="2400" dirty="0" err="1" smtClean="0">
              <a:latin typeface="Gidole" panose="020B0604020202020204" charset="0"/>
            </a:rPr>
            <a:t>Politikzyklus</a:t>
          </a:r>
          <a:r>
            <a:rPr lang="en-US" sz="2400" dirty="0" smtClean="0">
              <a:latin typeface="Gidole" panose="020B0604020202020204" charset="0"/>
            </a:rPr>
            <a:t> </a:t>
          </a:r>
          <a:r>
            <a:rPr lang="en-US" sz="2400" dirty="0" err="1" smtClean="0">
              <a:latin typeface="Gidole" panose="020B0604020202020204" charset="0"/>
            </a:rPr>
            <a:t>sowie</a:t>
          </a:r>
          <a:r>
            <a:rPr lang="en-US" sz="2400" dirty="0" smtClean="0">
              <a:latin typeface="Gidole" panose="020B0604020202020204" charset="0"/>
            </a:rPr>
            <a:t> in der </a:t>
          </a:r>
          <a:r>
            <a:rPr lang="en-US" sz="2400" dirty="0" err="1" smtClean="0">
              <a:latin typeface="Gidole" panose="020B0604020202020204" charset="0"/>
            </a:rPr>
            <a:t>Entwicklung</a:t>
          </a:r>
          <a:r>
            <a:rPr lang="en-US" sz="2400" dirty="0" smtClean="0">
              <a:latin typeface="Gidole" panose="020B0604020202020204" charset="0"/>
            </a:rPr>
            <a:t> und </a:t>
          </a:r>
          <a:r>
            <a:rPr lang="en-US" sz="2400" dirty="0" err="1" smtClean="0">
              <a:latin typeface="Gidole" panose="020B0604020202020204" charset="0"/>
            </a:rPr>
            <a:t>Bereitstellung</a:t>
          </a:r>
          <a:r>
            <a:rPr lang="en-US" sz="2400" dirty="0" smtClean="0">
              <a:latin typeface="Gidole" panose="020B0604020202020204" charset="0"/>
            </a:rPr>
            <a:t> von </a:t>
          </a:r>
          <a:r>
            <a:rPr lang="en-US" sz="2400" dirty="0" err="1" smtClean="0">
              <a:latin typeface="Gidole" panose="020B0604020202020204" charset="0"/>
            </a:rPr>
            <a:t>Dienstleistungen</a:t>
          </a:r>
          <a:endParaRPr lang="en-US" sz="2400" dirty="0">
            <a:latin typeface="Gidole" panose="020B0604020202020204" charset="0"/>
          </a:endParaRPr>
        </a:p>
      </dgm:t>
    </dgm:pt>
    <dgm:pt modelId="{697E62D7-5121-4926-A8AE-F65F4847DE8A}" type="parTrans" cxnId="{24F63A84-3BA0-417A-8DCA-64A7C8BE8507}">
      <dgm:prSet/>
      <dgm:spPr/>
      <dgm:t>
        <a:bodyPr/>
        <a:lstStyle/>
        <a:p>
          <a:endParaRPr lang="en-US" sz="2800">
            <a:latin typeface="Gidole" panose="020B0604020202020204" charset="0"/>
          </a:endParaRPr>
        </a:p>
      </dgm:t>
    </dgm:pt>
    <dgm:pt modelId="{1F922D6D-F7CE-4E9E-B7F9-0F19C97CC0BF}" type="sibTrans" cxnId="{24F63A84-3BA0-417A-8DCA-64A7C8BE8507}">
      <dgm:prSet/>
      <dgm:spPr/>
      <dgm:t>
        <a:bodyPr/>
        <a:lstStyle/>
        <a:p>
          <a:endParaRPr lang="en-US" sz="2800">
            <a:latin typeface="Gidole" panose="020B0604020202020204" charset="0"/>
          </a:endParaRPr>
        </a:p>
      </dgm:t>
    </dgm:pt>
    <dgm:pt modelId="{C852EB4F-8B18-4FD9-8502-F9C13B2BE408}">
      <dgm:prSet phldrT="[Text]" custT="1"/>
      <dgm:spPr/>
      <dgm:t>
        <a:bodyPr/>
        <a:lstStyle/>
        <a:p>
          <a:endParaRPr lang="en-US" sz="2400" dirty="0">
            <a:solidFill>
              <a:schemeClr val="tx1"/>
            </a:solidFill>
            <a:latin typeface="Gidole" panose="020B0604020202020204" charset="0"/>
          </a:endParaRPr>
        </a:p>
      </dgm:t>
    </dgm:pt>
    <dgm:pt modelId="{7EC556C4-DD5B-48EF-96B4-27DCD69398D1}" type="parTrans" cxnId="{52C90EFA-7EEF-4FEC-8853-74C9977055AA}">
      <dgm:prSet/>
      <dgm:spPr/>
      <dgm:t>
        <a:bodyPr/>
        <a:lstStyle/>
        <a:p>
          <a:endParaRPr lang="en-US" sz="2800">
            <a:latin typeface="Gidole" panose="020B0604020202020204" charset="0"/>
          </a:endParaRPr>
        </a:p>
      </dgm:t>
    </dgm:pt>
    <dgm:pt modelId="{C38A8D25-305A-47B3-8BF1-2F40D5F4948D}" type="sibTrans" cxnId="{52C90EFA-7EEF-4FEC-8853-74C9977055AA}">
      <dgm:prSet/>
      <dgm:spPr/>
      <dgm:t>
        <a:bodyPr/>
        <a:lstStyle/>
        <a:p>
          <a:endParaRPr lang="en-US" sz="2800">
            <a:latin typeface="Gidole" panose="020B0604020202020204" charset="0"/>
          </a:endParaRPr>
        </a:p>
      </dgm:t>
    </dgm:pt>
    <dgm:pt modelId="{746649EB-B3B7-42DF-9DF1-9801BC51E859}">
      <dgm:prSet custT="1"/>
      <dgm:spPr/>
      <dgm:t>
        <a:bodyPr/>
        <a:lstStyle/>
        <a:p>
          <a:endParaRPr lang="en-US" sz="2400" dirty="0">
            <a:solidFill>
              <a:schemeClr val="tx1"/>
            </a:solidFill>
            <a:latin typeface="Gidole" panose="020B0604020202020204" charset="0"/>
          </a:endParaRPr>
        </a:p>
      </dgm:t>
    </dgm:pt>
    <dgm:pt modelId="{AB1C5BAA-8857-4D48-9A2D-1569FA43C81C}" type="parTrans" cxnId="{3DD96439-2C54-4011-ABF9-C31414859722}">
      <dgm:prSet/>
      <dgm:spPr/>
      <dgm:t>
        <a:bodyPr/>
        <a:lstStyle/>
        <a:p>
          <a:endParaRPr lang="en-US" sz="2800">
            <a:latin typeface="Gidole" panose="020B0604020202020204" charset="0"/>
          </a:endParaRPr>
        </a:p>
      </dgm:t>
    </dgm:pt>
    <dgm:pt modelId="{6105B684-EFBE-412A-9D00-1E41CE17547A}" type="sibTrans" cxnId="{3DD96439-2C54-4011-ABF9-C31414859722}">
      <dgm:prSet/>
      <dgm:spPr/>
      <dgm:t>
        <a:bodyPr/>
        <a:lstStyle/>
        <a:p>
          <a:endParaRPr lang="en-US" sz="2800">
            <a:latin typeface="Gidole" panose="020B0604020202020204" charset="0"/>
          </a:endParaRPr>
        </a:p>
      </dgm:t>
    </dgm:pt>
    <dgm:pt modelId="{1097BE07-B8F9-41AE-B82F-722B3D812ABD}">
      <dgm:prSet phldrT="[Text]" custT="1"/>
      <dgm:spPr/>
      <dgm:t>
        <a:bodyPr/>
        <a:lstStyle/>
        <a:p>
          <a:r>
            <a:rPr lang="en-US" sz="2400" dirty="0" err="1" smtClean="0">
              <a:latin typeface="Gidole" panose="020B0604020202020204" charset="0"/>
            </a:rPr>
            <a:t>Proaktiv</a:t>
          </a:r>
          <a:r>
            <a:rPr lang="en-US" sz="2400" dirty="0" smtClean="0">
              <a:latin typeface="Gidole" panose="020B0604020202020204" charset="0"/>
            </a:rPr>
            <a:t> und </a:t>
          </a:r>
          <a:r>
            <a:rPr lang="en-US" sz="2400" dirty="0" err="1" smtClean="0">
              <a:latin typeface="Gidole" panose="020B0604020202020204" charset="0"/>
            </a:rPr>
            <a:t>reaktiv</a:t>
          </a:r>
          <a:endParaRPr lang="en-US" sz="2400" dirty="0">
            <a:latin typeface="Gidole" panose="020B0604020202020204" charset="0"/>
          </a:endParaRPr>
        </a:p>
      </dgm:t>
    </dgm:pt>
    <dgm:pt modelId="{2FC88A87-C057-49EA-9AA5-6F19C8D780EC}" type="parTrans" cxnId="{AFF40F78-40ED-4E66-B047-CB81A10C609B}">
      <dgm:prSet/>
      <dgm:spPr/>
    </dgm:pt>
    <dgm:pt modelId="{D17D9712-0A09-4945-9742-CACAF8045862}" type="sibTrans" cxnId="{AFF40F78-40ED-4E66-B047-CB81A10C609B}">
      <dgm:prSet/>
      <dgm:spPr/>
    </dgm:pt>
    <dgm:pt modelId="{F0C513F4-0C2F-4258-9F5E-15D0706A4A79}">
      <dgm:prSet phldrT="[Text]" custT="1"/>
      <dgm:spPr/>
      <dgm:t>
        <a:bodyPr/>
        <a:lstStyle/>
        <a:p>
          <a:r>
            <a:rPr lang="en-US" sz="2400" dirty="0" err="1" smtClean="0">
              <a:latin typeface="Gidole" panose="020B0604020202020204" charset="0"/>
            </a:rPr>
            <a:t>Nachvollziehbare</a:t>
          </a:r>
          <a:r>
            <a:rPr lang="en-US" sz="2400" dirty="0" smtClean="0">
              <a:latin typeface="Gidole" panose="020B0604020202020204" charset="0"/>
            </a:rPr>
            <a:t> </a:t>
          </a:r>
          <a:r>
            <a:rPr lang="en-US" sz="2400" dirty="0" err="1" smtClean="0">
              <a:latin typeface="Gidole" panose="020B0604020202020204" charset="0"/>
            </a:rPr>
            <a:t>Erklärung</a:t>
          </a:r>
          <a:r>
            <a:rPr lang="en-US" sz="2400" dirty="0" smtClean="0">
              <a:latin typeface="Gidole" panose="020B0604020202020204" charset="0"/>
            </a:rPr>
            <a:t> </a:t>
          </a:r>
          <a:r>
            <a:rPr lang="en-US" sz="2400" dirty="0" err="1" smtClean="0">
              <a:latin typeface="Gidole" panose="020B0604020202020204" charset="0"/>
            </a:rPr>
            <a:t>Regierungshandelns</a:t>
          </a:r>
          <a:endParaRPr lang="en-US" sz="2400" dirty="0">
            <a:latin typeface="Gidole" panose="020B0604020202020204" charset="0"/>
          </a:endParaRPr>
        </a:p>
      </dgm:t>
    </dgm:pt>
    <dgm:pt modelId="{CB6E368A-3EE6-4997-8E62-6B79027517B3}" type="parTrans" cxnId="{2B56DB62-B4ED-49B0-9FAA-1D87E12D6A2A}">
      <dgm:prSet/>
      <dgm:spPr/>
    </dgm:pt>
    <dgm:pt modelId="{B53CB7A3-DBCD-41F5-BC67-9DD7C25D0888}" type="sibTrans" cxnId="{2B56DB62-B4ED-49B0-9FAA-1D87E12D6A2A}">
      <dgm:prSet/>
      <dgm:spPr/>
    </dgm:pt>
    <dgm:pt modelId="{55B48821-AC59-4421-9935-F8BAC9063E09}">
      <dgm:prSet phldrT="[Text]" custT="1"/>
      <dgm:spPr/>
      <dgm:t>
        <a:bodyPr/>
        <a:lstStyle/>
        <a:p>
          <a:r>
            <a:rPr lang="en-US" sz="2400" dirty="0" smtClean="0">
              <a:latin typeface="Gidole" panose="020B0604020202020204" charset="0"/>
            </a:rPr>
            <a:t>(positive/negative) </a:t>
          </a:r>
          <a:r>
            <a:rPr lang="en-US" sz="2400" dirty="0" err="1" smtClean="0">
              <a:latin typeface="Gidole" panose="020B0604020202020204" charset="0"/>
            </a:rPr>
            <a:t>Sanktionsmöglichkeiten</a:t>
          </a:r>
          <a:r>
            <a:rPr lang="en-US" sz="2400" dirty="0" smtClean="0">
              <a:latin typeface="Gidole" panose="020B0604020202020204" charset="0"/>
            </a:rPr>
            <a:t> </a:t>
          </a:r>
          <a:r>
            <a:rPr lang="en-US" sz="2400" dirty="0" err="1" smtClean="0">
              <a:latin typeface="Gidole" panose="020B0604020202020204" charset="0"/>
            </a:rPr>
            <a:t>durch</a:t>
          </a:r>
          <a:r>
            <a:rPr lang="en-US" sz="2400" dirty="0" smtClean="0">
              <a:latin typeface="Gidole" panose="020B0604020202020204" charset="0"/>
            </a:rPr>
            <a:t> </a:t>
          </a:r>
          <a:r>
            <a:rPr lang="en-US" sz="2400" dirty="0" err="1" smtClean="0">
              <a:latin typeface="Gidole" panose="020B0604020202020204" charset="0"/>
            </a:rPr>
            <a:t>andere</a:t>
          </a:r>
          <a:r>
            <a:rPr lang="en-US" sz="2400" dirty="0" smtClean="0">
              <a:latin typeface="Gidole" panose="020B0604020202020204" charset="0"/>
            </a:rPr>
            <a:t> </a:t>
          </a:r>
          <a:r>
            <a:rPr lang="en-US" sz="2400" dirty="0" err="1" smtClean="0">
              <a:latin typeface="Gidole" panose="020B0604020202020204" charset="0"/>
            </a:rPr>
            <a:t>Staatsinstitutionen</a:t>
          </a:r>
          <a:r>
            <a:rPr lang="en-US" sz="2400" dirty="0" smtClean="0">
              <a:latin typeface="Gidole" panose="020B0604020202020204" charset="0"/>
            </a:rPr>
            <a:t> und die </a:t>
          </a:r>
          <a:r>
            <a:rPr lang="en-US" sz="2400" dirty="0" err="1" smtClean="0">
              <a:latin typeface="Gidole" panose="020B0604020202020204" charset="0"/>
            </a:rPr>
            <a:t>Öffentlichkeit</a:t>
          </a:r>
          <a:endParaRPr lang="en-US" sz="2400" dirty="0">
            <a:latin typeface="Gidole" panose="020B0604020202020204" charset="0"/>
          </a:endParaRPr>
        </a:p>
      </dgm:t>
    </dgm:pt>
    <dgm:pt modelId="{EA006B30-CB98-4D10-89DA-DB8B7A9A2917}" type="parTrans" cxnId="{154F51DB-962A-416C-9593-2A8DDC76A2EF}">
      <dgm:prSet/>
      <dgm:spPr/>
    </dgm:pt>
    <dgm:pt modelId="{0EF4360B-8E42-4650-9858-894B9D82A4D0}" type="sibTrans" cxnId="{154F51DB-962A-416C-9593-2A8DDC76A2EF}">
      <dgm:prSet/>
      <dgm:spPr/>
    </dgm:pt>
    <dgm:pt modelId="{644F497F-8BC1-43BC-A406-427B6F72E8D7}">
      <dgm:prSet custT="1"/>
      <dgm:spPr/>
      <dgm:t>
        <a:bodyPr/>
        <a:lstStyle/>
        <a:p>
          <a:r>
            <a:rPr lang="en-US" sz="2400" dirty="0" smtClean="0">
              <a:latin typeface="Gidole" panose="020B0604020202020204" charset="0"/>
            </a:rPr>
            <a:t>Information, </a:t>
          </a:r>
          <a:r>
            <a:rPr lang="en-US" sz="2400" dirty="0" err="1" smtClean="0">
              <a:latin typeface="Gidole" panose="020B0604020202020204" charset="0"/>
            </a:rPr>
            <a:t>Konsultation</a:t>
          </a:r>
          <a:r>
            <a:rPr lang="en-US" sz="2400" dirty="0" smtClean="0">
              <a:latin typeface="Gidole" panose="020B0604020202020204" charset="0"/>
            </a:rPr>
            <a:t>, </a:t>
          </a:r>
          <a:r>
            <a:rPr lang="en-US" sz="2400" dirty="0" err="1" smtClean="0">
              <a:latin typeface="Gidole" panose="020B0604020202020204" charset="0"/>
            </a:rPr>
            <a:t>Kollaboration</a:t>
          </a:r>
          <a:r>
            <a:rPr lang="en-US" sz="2400" dirty="0" smtClean="0">
              <a:latin typeface="Gidole" panose="020B0604020202020204" charset="0"/>
            </a:rPr>
            <a:t/>
          </a:r>
          <a:br>
            <a:rPr lang="en-US" sz="2400" dirty="0" smtClean="0">
              <a:latin typeface="Gidole" panose="020B0604020202020204" charset="0"/>
            </a:rPr>
          </a:br>
          <a:endParaRPr lang="en-US" sz="2400" dirty="0">
            <a:latin typeface="Gidole" panose="020B0604020202020204" charset="0"/>
          </a:endParaRPr>
        </a:p>
      </dgm:t>
    </dgm:pt>
    <dgm:pt modelId="{143A8468-2D07-4D88-BE5E-DCCBDE9AF819}" type="parTrans" cxnId="{DA840618-D2AC-43F2-853B-6AEA54FACAC2}">
      <dgm:prSet/>
      <dgm:spPr/>
    </dgm:pt>
    <dgm:pt modelId="{DD5A1368-77D8-49DE-926B-6BBE5847EDBB}" type="sibTrans" cxnId="{DA840618-D2AC-43F2-853B-6AEA54FACAC2}">
      <dgm:prSet/>
      <dgm:spPr/>
    </dgm:pt>
    <dgm:pt modelId="{6C49BA4D-C259-44E6-A3F8-EE4BC715AC2D}" type="pres">
      <dgm:prSet presAssocID="{AB5A5FE6-C605-4B55-A624-FE1CAF61E6C9}" presName="Name0" presStyleCnt="0">
        <dgm:presLayoutVars>
          <dgm:dir/>
          <dgm:animLvl val="lvl"/>
          <dgm:resizeHandles val="exact"/>
        </dgm:presLayoutVars>
      </dgm:prSet>
      <dgm:spPr/>
      <dgm:t>
        <a:bodyPr/>
        <a:lstStyle/>
        <a:p>
          <a:endParaRPr lang="en-US"/>
        </a:p>
      </dgm:t>
    </dgm:pt>
    <dgm:pt modelId="{566271AB-DE8E-417D-B334-9BDFF9A75384}" type="pres">
      <dgm:prSet presAssocID="{582EE419-7786-4A01-915A-D13A4B1FA51B}" presName="composite" presStyleCnt="0"/>
      <dgm:spPr/>
      <dgm:t>
        <a:bodyPr/>
        <a:lstStyle/>
        <a:p>
          <a:endParaRPr lang="en-US"/>
        </a:p>
      </dgm:t>
    </dgm:pt>
    <dgm:pt modelId="{CD68BDDA-A3A8-43FE-B1C7-959C1D9B014F}" type="pres">
      <dgm:prSet presAssocID="{582EE419-7786-4A01-915A-D13A4B1FA51B}" presName="parTx" presStyleLbl="alignNode1" presStyleIdx="0" presStyleCnt="4">
        <dgm:presLayoutVars>
          <dgm:chMax val="0"/>
          <dgm:chPref val="0"/>
          <dgm:bulletEnabled val="1"/>
        </dgm:presLayoutVars>
      </dgm:prSet>
      <dgm:spPr/>
      <dgm:t>
        <a:bodyPr/>
        <a:lstStyle/>
        <a:p>
          <a:endParaRPr lang="en-US"/>
        </a:p>
      </dgm:t>
    </dgm:pt>
    <dgm:pt modelId="{1863D2CD-482F-4A6F-B09A-30E4BE15B8C1}" type="pres">
      <dgm:prSet presAssocID="{582EE419-7786-4A01-915A-D13A4B1FA51B}" presName="desTx" presStyleLbl="alignAccFollowNode1" presStyleIdx="0" presStyleCnt="4">
        <dgm:presLayoutVars>
          <dgm:bulletEnabled val="1"/>
        </dgm:presLayoutVars>
      </dgm:prSet>
      <dgm:spPr/>
      <dgm:t>
        <a:bodyPr/>
        <a:lstStyle/>
        <a:p>
          <a:endParaRPr lang="en-US"/>
        </a:p>
      </dgm:t>
    </dgm:pt>
    <dgm:pt modelId="{0071C1DC-8DBB-48BF-8FDC-831E328B52F2}" type="pres">
      <dgm:prSet presAssocID="{79CD7803-8AAE-44F0-B08F-78C905F8DE3E}" presName="space" presStyleCnt="0"/>
      <dgm:spPr/>
      <dgm:t>
        <a:bodyPr/>
        <a:lstStyle/>
        <a:p>
          <a:endParaRPr lang="en-US"/>
        </a:p>
      </dgm:t>
    </dgm:pt>
    <dgm:pt modelId="{ED727090-564E-4A78-B7EE-7F00084D5813}" type="pres">
      <dgm:prSet presAssocID="{DE12203F-4840-4464-A7C0-9F3535DED06F}" presName="composite" presStyleCnt="0"/>
      <dgm:spPr/>
      <dgm:t>
        <a:bodyPr/>
        <a:lstStyle/>
        <a:p>
          <a:endParaRPr lang="en-US"/>
        </a:p>
      </dgm:t>
    </dgm:pt>
    <dgm:pt modelId="{555C6153-EEC2-461B-94FB-D66063B039D4}" type="pres">
      <dgm:prSet presAssocID="{DE12203F-4840-4464-A7C0-9F3535DED06F}" presName="parTx" presStyleLbl="alignNode1" presStyleIdx="1" presStyleCnt="4">
        <dgm:presLayoutVars>
          <dgm:chMax val="0"/>
          <dgm:chPref val="0"/>
          <dgm:bulletEnabled val="1"/>
        </dgm:presLayoutVars>
      </dgm:prSet>
      <dgm:spPr/>
      <dgm:t>
        <a:bodyPr/>
        <a:lstStyle/>
        <a:p>
          <a:endParaRPr lang="en-US"/>
        </a:p>
      </dgm:t>
    </dgm:pt>
    <dgm:pt modelId="{BF9B176C-BA1C-4B93-A16D-ED15F817818B}" type="pres">
      <dgm:prSet presAssocID="{DE12203F-4840-4464-A7C0-9F3535DED06F}" presName="desTx" presStyleLbl="alignAccFollowNode1" presStyleIdx="1" presStyleCnt="4">
        <dgm:presLayoutVars>
          <dgm:bulletEnabled val="1"/>
        </dgm:presLayoutVars>
      </dgm:prSet>
      <dgm:spPr/>
      <dgm:t>
        <a:bodyPr/>
        <a:lstStyle/>
        <a:p>
          <a:endParaRPr lang="en-US"/>
        </a:p>
      </dgm:t>
    </dgm:pt>
    <dgm:pt modelId="{B80D6BC7-DF09-413C-AFCE-BE6594DB2A1E}" type="pres">
      <dgm:prSet presAssocID="{833BDA2C-C53B-4FD5-816E-1E566EC369AF}" presName="space" presStyleCnt="0"/>
      <dgm:spPr/>
      <dgm:t>
        <a:bodyPr/>
        <a:lstStyle/>
        <a:p>
          <a:endParaRPr lang="en-US"/>
        </a:p>
      </dgm:t>
    </dgm:pt>
    <dgm:pt modelId="{804F005E-7548-4174-95AC-0C01ADDF2AAF}" type="pres">
      <dgm:prSet presAssocID="{5F2D1E61-C27D-45C9-A00F-1F907B44E377}" presName="composite" presStyleCnt="0"/>
      <dgm:spPr/>
      <dgm:t>
        <a:bodyPr/>
        <a:lstStyle/>
        <a:p>
          <a:endParaRPr lang="en-US"/>
        </a:p>
      </dgm:t>
    </dgm:pt>
    <dgm:pt modelId="{878F8502-8697-4221-85AF-C6C29B54C1A3}" type="pres">
      <dgm:prSet presAssocID="{5F2D1E61-C27D-45C9-A00F-1F907B44E377}" presName="parTx" presStyleLbl="alignNode1" presStyleIdx="2" presStyleCnt="4">
        <dgm:presLayoutVars>
          <dgm:chMax val="0"/>
          <dgm:chPref val="0"/>
          <dgm:bulletEnabled val="1"/>
        </dgm:presLayoutVars>
      </dgm:prSet>
      <dgm:spPr/>
      <dgm:t>
        <a:bodyPr/>
        <a:lstStyle/>
        <a:p>
          <a:endParaRPr lang="en-US"/>
        </a:p>
      </dgm:t>
    </dgm:pt>
    <dgm:pt modelId="{47C934FC-3504-4298-8AA3-056093C43A01}" type="pres">
      <dgm:prSet presAssocID="{5F2D1E61-C27D-45C9-A00F-1F907B44E377}" presName="desTx" presStyleLbl="alignAccFollowNode1" presStyleIdx="2" presStyleCnt="4">
        <dgm:presLayoutVars>
          <dgm:bulletEnabled val="1"/>
        </dgm:presLayoutVars>
      </dgm:prSet>
      <dgm:spPr/>
      <dgm:t>
        <a:bodyPr/>
        <a:lstStyle/>
        <a:p>
          <a:endParaRPr lang="en-US"/>
        </a:p>
      </dgm:t>
    </dgm:pt>
    <dgm:pt modelId="{5EA3FA7C-673E-4526-99CA-A75D0AF248A5}" type="pres">
      <dgm:prSet presAssocID="{27C4752B-D473-4F7C-B1C6-758EAAA5CB84}" presName="space" presStyleCnt="0"/>
      <dgm:spPr/>
      <dgm:t>
        <a:bodyPr/>
        <a:lstStyle/>
        <a:p>
          <a:endParaRPr lang="en-US"/>
        </a:p>
      </dgm:t>
    </dgm:pt>
    <dgm:pt modelId="{925A93E9-6645-44F3-A454-B86890502A53}" type="pres">
      <dgm:prSet presAssocID="{7E26FAE5-8F75-48C8-983B-919CFF0F8969}" presName="composite" presStyleCnt="0"/>
      <dgm:spPr/>
      <dgm:t>
        <a:bodyPr/>
        <a:lstStyle/>
        <a:p>
          <a:endParaRPr lang="en-US"/>
        </a:p>
      </dgm:t>
    </dgm:pt>
    <dgm:pt modelId="{6323AC24-B6FA-4BE2-B3E1-95730390EBE9}" type="pres">
      <dgm:prSet presAssocID="{7E26FAE5-8F75-48C8-983B-919CFF0F8969}" presName="parTx" presStyleLbl="alignNode1" presStyleIdx="3" presStyleCnt="4">
        <dgm:presLayoutVars>
          <dgm:chMax val="0"/>
          <dgm:chPref val="0"/>
          <dgm:bulletEnabled val="1"/>
        </dgm:presLayoutVars>
      </dgm:prSet>
      <dgm:spPr/>
      <dgm:t>
        <a:bodyPr/>
        <a:lstStyle/>
        <a:p>
          <a:endParaRPr lang="en-US"/>
        </a:p>
      </dgm:t>
    </dgm:pt>
    <dgm:pt modelId="{7DF524C4-8064-4C21-95DB-EE8A9D88D21E}" type="pres">
      <dgm:prSet presAssocID="{7E26FAE5-8F75-48C8-983B-919CFF0F8969}" presName="desTx" presStyleLbl="alignAccFollowNode1" presStyleIdx="3" presStyleCnt="4">
        <dgm:presLayoutVars>
          <dgm:bulletEnabled val="1"/>
        </dgm:presLayoutVars>
      </dgm:prSet>
      <dgm:spPr/>
      <dgm:t>
        <a:bodyPr/>
        <a:lstStyle/>
        <a:p>
          <a:endParaRPr lang="en-US"/>
        </a:p>
      </dgm:t>
    </dgm:pt>
  </dgm:ptLst>
  <dgm:cxnLst>
    <dgm:cxn modelId="{6DA1C391-9E9C-41C7-B021-677211FFB9D7}" srcId="{AB5A5FE6-C605-4B55-A624-FE1CAF61E6C9}" destId="{5F2D1E61-C27D-45C9-A00F-1F907B44E377}" srcOrd="2" destOrd="0" parTransId="{C0379415-2AEC-4C9D-A1D6-4AEF9E3D1958}" sibTransId="{27C4752B-D473-4F7C-B1C6-758EAAA5CB84}"/>
    <dgm:cxn modelId="{DA840618-D2AC-43F2-853B-6AEA54FACAC2}" srcId="{7E26FAE5-8F75-48C8-983B-919CFF0F8969}" destId="{644F497F-8BC1-43BC-A406-427B6F72E8D7}" srcOrd="1" destOrd="0" parTransId="{143A8468-2D07-4D88-BE5E-DCCBDE9AF819}" sibTransId="{DD5A1368-77D8-49DE-926B-6BBE5847EDBB}"/>
    <dgm:cxn modelId="{2B56DB62-B4ED-49B0-9FAA-1D87E12D6A2A}" srcId="{5F2D1E61-C27D-45C9-A00F-1F907B44E377}" destId="{F0C513F4-0C2F-4258-9F5E-15D0706A4A79}" srcOrd="0" destOrd="0" parTransId="{CB6E368A-3EE6-4997-8E62-6B79027517B3}" sibTransId="{B53CB7A3-DBCD-41F5-BC67-9DD7C25D0888}"/>
    <dgm:cxn modelId="{CD01E220-E1C2-400D-8518-6AE4D5E11F00}" type="presOf" srcId="{644F497F-8BC1-43BC-A406-427B6F72E8D7}" destId="{7DF524C4-8064-4C21-95DB-EE8A9D88D21E}" srcOrd="0" destOrd="1" presId="urn:microsoft.com/office/officeart/2005/8/layout/hList1"/>
    <dgm:cxn modelId="{CFADAD49-8ED8-4AD8-86A3-8D8061824855}" srcId="{582EE419-7786-4A01-915A-D13A4B1FA51B}" destId="{5CE36C3B-2310-4490-9710-4C05C0346DB5}" srcOrd="0" destOrd="0" parTransId="{8DCAC9F7-28F7-4152-99C8-E7B9F3C1F3B0}" sibTransId="{3E872ECE-22CD-4A0E-9560-601F596B5F6A}"/>
    <dgm:cxn modelId="{AFF40F78-40ED-4E66-B047-CB81A10C609B}" srcId="{582EE419-7786-4A01-915A-D13A4B1FA51B}" destId="{1097BE07-B8F9-41AE-B82F-722B3D812ABD}" srcOrd="1" destOrd="0" parTransId="{2FC88A87-C057-49EA-9AA5-6F19C8D780EC}" sibTransId="{D17D9712-0A09-4945-9742-CACAF8045862}"/>
    <dgm:cxn modelId="{F236C899-0267-45D0-A2BA-EADD8D329BAF}" type="presOf" srcId="{5F2D1E61-C27D-45C9-A00F-1F907B44E377}" destId="{878F8502-8697-4221-85AF-C6C29B54C1A3}" srcOrd="0" destOrd="0" presId="urn:microsoft.com/office/officeart/2005/8/layout/hList1"/>
    <dgm:cxn modelId="{0C897763-21EA-4DBE-A4CC-BCBF363A2484}" type="presOf" srcId="{F0C513F4-0C2F-4258-9F5E-15D0706A4A79}" destId="{47C934FC-3504-4298-8AA3-056093C43A01}" srcOrd="0" destOrd="0" presId="urn:microsoft.com/office/officeart/2005/8/layout/hList1"/>
    <dgm:cxn modelId="{FADD95B4-BAD3-4755-BB29-D14BAE3F5C44}" type="presOf" srcId="{AB5A5FE6-C605-4B55-A624-FE1CAF61E6C9}" destId="{6C49BA4D-C259-44E6-A3F8-EE4BC715AC2D}" srcOrd="0" destOrd="0" presId="urn:microsoft.com/office/officeart/2005/8/layout/hList1"/>
    <dgm:cxn modelId="{996384CD-7B7B-4BF6-88D0-7A73DB5F8CA8}" type="presOf" srcId="{DE12203F-4840-4464-A7C0-9F3535DED06F}" destId="{555C6153-EEC2-461B-94FB-D66063B039D4}" srcOrd="0" destOrd="0" presId="urn:microsoft.com/office/officeart/2005/8/layout/hList1"/>
    <dgm:cxn modelId="{7B3F5612-2DAF-49D5-8CD8-7D642A64E74B}" type="presOf" srcId="{C852EB4F-8B18-4FD9-8502-F9C13B2BE408}" destId="{BF9B176C-BA1C-4B93-A16D-ED15F817818B}" srcOrd="0" destOrd="1" presId="urn:microsoft.com/office/officeart/2005/8/layout/hList1"/>
    <dgm:cxn modelId="{7E66B8AB-C3D7-435E-8DDA-9FB852BB31C8}" type="presOf" srcId="{55B48821-AC59-4421-9935-F8BAC9063E09}" destId="{47C934FC-3504-4298-8AA3-056093C43A01}" srcOrd="0" destOrd="1" presId="urn:microsoft.com/office/officeart/2005/8/layout/hList1"/>
    <dgm:cxn modelId="{3DD96439-2C54-4011-ABF9-C31414859722}" srcId="{5F2D1E61-C27D-45C9-A00F-1F907B44E377}" destId="{746649EB-B3B7-42DF-9DF1-9801BC51E859}" srcOrd="2" destOrd="0" parTransId="{AB1C5BAA-8857-4D48-9A2D-1569FA43C81C}" sibTransId="{6105B684-EFBE-412A-9D00-1E41CE17547A}"/>
    <dgm:cxn modelId="{CCD86402-1FE7-4C4E-A6BB-DDE5976E4774}" type="presOf" srcId="{1F6AA549-8102-4E3F-B20C-09029C76FA34}" destId="{BF9B176C-BA1C-4B93-A16D-ED15F817818B}" srcOrd="0" destOrd="0" presId="urn:microsoft.com/office/officeart/2005/8/layout/hList1"/>
    <dgm:cxn modelId="{E968F091-EA9A-4FE2-A76F-D0A2EF32B7E3}" srcId="{AB5A5FE6-C605-4B55-A624-FE1CAF61E6C9}" destId="{DE12203F-4840-4464-A7C0-9F3535DED06F}" srcOrd="1" destOrd="0" parTransId="{3173954E-26C7-440E-B0D5-0D471261A79E}" sibTransId="{833BDA2C-C53B-4FD5-816E-1E566EC369AF}"/>
    <dgm:cxn modelId="{24F63A84-3BA0-417A-8DCA-64A7C8BE8507}" srcId="{7E26FAE5-8F75-48C8-983B-919CFF0F8969}" destId="{94352AE3-5AFB-4D55-809E-9F623AF88018}" srcOrd="0" destOrd="0" parTransId="{697E62D7-5121-4926-A8AE-F65F4847DE8A}" sibTransId="{1F922D6D-F7CE-4E9E-B7F9-0F19C97CC0BF}"/>
    <dgm:cxn modelId="{151B35E9-4DB6-46D5-AD62-2788BFA5D7DD}" type="presOf" srcId="{94352AE3-5AFB-4D55-809E-9F623AF88018}" destId="{7DF524C4-8064-4C21-95DB-EE8A9D88D21E}" srcOrd="0" destOrd="0" presId="urn:microsoft.com/office/officeart/2005/8/layout/hList1"/>
    <dgm:cxn modelId="{0D5E568C-D250-4504-951D-AE674712275D}" srcId="{DE12203F-4840-4464-A7C0-9F3535DED06F}" destId="{1F6AA549-8102-4E3F-B20C-09029C76FA34}" srcOrd="0" destOrd="0" parTransId="{6EA22B55-25F5-4F4A-8DB4-6E37D11166D1}" sibTransId="{19DACBC1-B910-4074-96AB-0780E883B06A}"/>
    <dgm:cxn modelId="{52C90EFA-7EEF-4FEC-8853-74C9977055AA}" srcId="{DE12203F-4840-4464-A7C0-9F3535DED06F}" destId="{C852EB4F-8B18-4FD9-8502-F9C13B2BE408}" srcOrd="1" destOrd="0" parTransId="{7EC556C4-DD5B-48EF-96B4-27DCD69398D1}" sibTransId="{C38A8D25-305A-47B3-8BF1-2F40D5F4948D}"/>
    <dgm:cxn modelId="{A6FBD85E-6DCE-45DD-B99C-0EA1A56CF42D}" type="presOf" srcId="{746649EB-B3B7-42DF-9DF1-9801BC51E859}" destId="{47C934FC-3504-4298-8AA3-056093C43A01}" srcOrd="0" destOrd="2" presId="urn:microsoft.com/office/officeart/2005/8/layout/hList1"/>
    <dgm:cxn modelId="{EC10C73B-50F3-45D7-A259-1D622BEEA60E}" srcId="{AB5A5FE6-C605-4B55-A624-FE1CAF61E6C9}" destId="{582EE419-7786-4A01-915A-D13A4B1FA51B}" srcOrd="0" destOrd="0" parTransId="{5F50CBB5-7ADB-4A56-BE18-1909EF26C232}" sibTransId="{79CD7803-8AAE-44F0-B08F-78C905F8DE3E}"/>
    <dgm:cxn modelId="{EA13C2EC-1B1E-4922-92BF-5A016BF45CDC}" type="presOf" srcId="{5CE36C3B-2310-4490-9710-4C05C0346DB5}" destId="{1863D2CD-482F-4A6F-B09A-30E4BE15B8C1}" srcOrd="0" destOrd="0" presId="urn:microsoft.com/office/officeart/2005/8/layout/hList1"/>
    <dgm:cxn modelId="{332ADEC7-470C-49E1-AB6B-E3DABB50BDAD}" type="presOf" srcId="{582EE419-7786-4A01-915A-D13A4B1FA51B}" destId="{CD68BDDA-A3A8-43FE-B1C7-959C1D9B014F}" srcOrd="0" destOrd="0" presId="urn:microsoft.com/office/officeart/2005/8/layout/hList1"/>
    <dgm:cxn modelId="{43CA367E-F82F-49C1-8220-7DA9F645A494}" type="presOf" srcId="{1097BE07-B8F9-41AE-B82F-722B3D812ABD}" destId="{1863D2CD-482F-4A6F-B09A-30E4BE15B8C1}" srcOrd="0" destOrd="1" presId="urn:microsoft.com/office/officeart/2005/8/layout/hList1"/>
    <dgm:cxn modelId="{154F51DB-962A-416C-9593-2A8DDC76A2EF}" srcId="{5F2D1E61-C27D-45C9-A00F-1F907B44E377}" destId="{55B48821-AC59-4421-9935-F8BAC9063E09}" srcOrd="1" destOrd="0" parTransId="{EA006B30-CB98-4D10-89DA-DB8B7A9A2917}" sibTransId="{0EF4360B-8E42-4650-9858-894B9D82A4D0}"/>
    <dgm:cxn modelId="{E59B7EA5-1C67-4E51-91F4-AFA579A9E2EC}" type="presOf" srcId="{7E26FAE5-8F75-48C8-983B-919CFF0F8969}" destId="{6323AC24-B6FA-4BE2-B3E1-95730390EBE9}" srcOrd="0" destOrd="0" presId="urn:microsoft.com/office/officeart/2005/8/layout/hList1"/>
    <dgm:cxn modelId="{80049130-2EE2-430A-AB1B-2D69D4F88D46}" srcId="{AB5A5FE6-C605-4B55-A624-FE1CAF61E6C9}" destId="{7E26FAE5-8F75-48C8-983B-919CFF0F8969}" srcOrd="3" destOrd="0" parTransId="{EE8E3A35-4EFF-4680-81C0-0E8CD66AC27A}" sibTransId="{4D7199EE-3B48-499C-A109-28CD6554B793}"/>
    <dgm:cxn modelId="{59611A49-3A37-46B0-ADE6-168F8DB934C5}" type="presParOf" srcId="{6C49BA4D-C259-44E6-A3F8-EE4BC715AC2D}" destId="{566271AB-DE8E-417D-B334-9BDFF9A75384}" srcOrd="0" destOrd="0" presId="urn:microsoft.com/office/officeart/2005/8/layout/hList1"/>
    <dgm:cxn modelId="{8FE4447A-C27E-40DB-AFB5-1135E8B99648}" type="presParOf" srcId="{566271AB-DE8E-417D-B334-9BDFF9A75384}" destId="{CD68BDDA-A3A8-43FE-B1C7-959C1D9B014F}" srcOrd="0" destOrd="0" presId="urn:microsoft.com/office/officeart/2005/8/layout/hList1"/>
    <dgm:cxn modelId="{E5718140-B35B-4D7B-AB1D-CF604CD38017}" type="presParOf" srcId="{566271AB-DE8E-417D-B334-9BDFF9A75384}" destId="{1863D2CD-482F-4A6F-B09A-30E4BE15B8C1}" srcOrd="1" destOrd="0" presId="urn:microsoft.com/office/officeart/2005/8/layout/hList1"/>
    <dgm:cxn modelId="{C2CD9959-70F0-4984-ACE7-B9B1B40975FC}" type="presParOf" srcId="{6C49BA4D-C259-44E6-A3F8-EE4BC715AC2D}" destId="{0071C1DC-8DBB-48BF-8FDC-831E328B52F2}" srcOrd="1" destOrd="0" presId="urn:microsoft.com/office/officeart/2005/8/layout/hList1"/>
    <dgm:cxn modelId="{14A110D3-8FFA-4C7A-91EA-143B5517D9EB}" type="presParOf" srcId="{6C49BA4D-C259-44E6-A3F8-EE4BC715AC2D}" destId="{ED727090-564E-4A78-B7EE-7F00084D5813}" srcOrd="2" destOrd="0" presId="urn:microsoft.com/office/officeart/2005/8/layout/hList1"/>
    <dgm:cxn modelId="{D4E5BC42-362A-4420-8CB6-DB68F235FAB5}" type="presParOf" srcId="{ED727090-564E-4A78-B7EE-7F00084D5813}" destId="{555C6153-EEC2-461B-94FB-D66063B039D4}" srcOrd="0" destOrd="0" presId="urn:microsoft.com/office/officeart/2005/8/layout/hList1"/>
    <dgm:cxn modelId="{FDE5940F-5889-48FC-B04C-97FA57C9D099}" type="presParOf" srcId="{ED727090-564E-4A78-B7EE-7F00084D5813}" destId="{BF9B176C-BA1C-4B93-A16D-ED15F817818B}" srcOrd="1" destOrd="0" presId="urn:microsoft.com/office/officeart/2005/8/layout/hList1"/>
    <dgm:cxn modelId="{9DF05A08-6E05-4475-BD93-F84C9B6D68D3}" type="presParOf" srcId="{6C49BA4D-C259-44E6-A3F8-EE4BC715AC2D}" destId="{B80D6BC7-DF09-413C-AFCE-BE6594DB2A1E}" srcOrd="3" destOrd="0" presId="urn:microsoft.com/office/officeart/2005/8/layout/hList1"/>
    <dgm:cxn modelId="{0BCA6D9C-E6AD-47B0-B926-6F8C779B8517}" type="presParOf" srcId="{6C49BA4D-C259-44E6-A3F8-EE4BC715AC2D}" destId="{804F005E-7548-4174-95AC-0C01ADDF2AAF}" srcOrd="4" destOrd="0" presId="urn:microsoft.com/office/officeart/2005/8/layout/hList1"/>
    <dgm:cxn modelId="{ACC2308F-FFCC-446D-8670-D69EF3435FAF}" type="presParOf" srcId="{804F005E-7548-4174-95AC-0C01ADDF2AAF}" destId="{878F8502-8697-4221-85AF-C6C29B54C1A3}" srcOrd="0" destOrd="0" presId="urn:microsoft.com/office/officeart/2005/8/layout/hList1"/>
    <dgm:cxn modelId="{7DA9C6F8-A62C-4D4F-BC42-4FBE9D0B123C}" type="presParOf" srcId="{804F005E-7548-4174-95AC-0C01ADDF2AAF}" destId="{47C934FC-3504-4298-8AA3-056093C43A01}" srcOrd="1" destOrd="0" presId="urn:microsoft.com/office/officeart/2005/8/layout/hList1"/>
    <dgm:cxn modelId="{D6DEDDCA-F76C-4D2C-BB2D-EB27D31A1A20}" type="presParOf" srcId="{6C49BA4D-C259-44E6-A3F8-EE4BC715AC2D}" destId="{5EA3FA7C-673E-4526-99CA-A75D0AF248A5}" srcOrd="5" destOrd="0" presId="urn:microsoft.com/office/officeart/2005/8/layout/hList1"/>
    <dgm:cxn modelId="{56C81C8F-305E-46F3-99BE-9C6B3816B3A7}" type="presParOf" srcId="{6C49BA4D-C259-44E6-A3F8-EE4BC715AC2D}" destId="{925A93E9-6645-44F3-A454-B86890502A53}" srcOrd="6" destOrd="0" presId="urn:microsoft.com/office/officeart/2005/8/layout/hList1"/>
    <dgm:cxn modelId="{9F760E94-AED7-425E-B204-1E20E06187EC}" type="presParOf" srcId="{925A93E9-6645-44F3-A454-B86890502A53}" destId="{6323AC24-B6FA-4BE2-B3E1-95730390EBE9}" srcOrd="0" destOrd="0" presId="urn:microsoft.com/office/officeart/2005/8/layout/hList1"/>
    <dgm:cxn modelId="{CC575C28-2D0C-4DF2-B565-04C90F1159E9}" type="presParOf" srcId="{925A93E9-6645-44F3-A454-B86890502A53}" destId="{7DF524C4-8064-4C21-95DB-EE8A9D88D21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8BDDA-A3A8-43FE-B1C7-959C1D9B014F}">
      <dsp:nvSpPr>
        <dsp:cNvPr id="0" name=""/>
        <dsp:cNvSpPr/>
      </dsp:nvSpPr>
      <dsp:spPr>
        <a:xfrm>
          <a:off x="6026" y="365384"/>
          <a:ext cx="3623558" cy="144942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latin typeface="Gidole" panose="020B0604020202020204" charset="0"/>
            </a:rPr>
            <a:t>TRANSPARENZ</a:t>
          </a:r>
          <a:endParaRPr lang="en-US" sz="3200" b="1" kern="1200" dirty="0">
            <a:latin typeface="Gidole" panose="020B0604020202020204" charset="0"/>
          </a:endParaRPr>
        </a:p>
      </dsp:txBody>
      <dsp:txXfrm>
        <a:off x="6026" y="365384"/>
        <a:ext cx="3623558" cy="1449423"/>
      </dsp:txXfrm>
    </dsp:sp>
    <dsp:sp modelId="{1863D2CD-482F-4A6F-B09A-30E4BE15B8C1}">
      <dsp:nvSpPr>
        <dsp:cNvPr id="0" name=""/>
        <dsp:cNvSpPr/>
      </dsp:nvSpPr>
      <dsp:spPr>
        <a:xfrm>
          <a:off x="6026" y="1814808"/>
          <a:ext cx="3623558" cy="3162240"/>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latin typeface="Gidole" panose="020B0604020202020204" charset="0"/>
            </a:rPr>
            <a:t>Unmittelbare</a:t>
          </a:r>
          <a:r>
            <a:rPr lang="en-US" sz="2400" kern="1200" dirty="0" smtClean="0">
              <a:latin typeface="Gidole" panose="020B0604020202020204" charset="0"/>
            </a:rPr>
            <a:t> </a:t>
          </a:r>
          <a:r>
            <a:rPr lang="en-US" sz="2400" kern="1200" dirty="0" err="1" smtClean="0">
              <a:latin typeface="Gidole" panose="020B0604020202020204" charset="0"/>
            </a:rPr>
            <a:t>Bereitstellung</a:t>
          </a:r>
          <a:r>
            <a:rPr lang="en-US" sz="2400" kern="1200" dirty="0" smtClean="0">
              <a:latin typeface="Gidole" panose="020B0604020202020204" charset="0"/>
            </a:rPr>
            <a:t> von </a:t>
          </a:r>
          <a:r>
            <a:rPr lang="en-US" sz="2400" kern="1200" dirty="0" err="1" smtClean="0">
              <a:latin typeface="Gidole" panose="020B0604020202020204" charset="0"/>
            </a:rPr>
            <a:t>relevanten</a:t>
          </a:r>
          <a:r>
            <a:rPr lang="en-US" sz="2400" kern="1200" dirty="0" smtClean="0">
              <a:latin typeface="Gidole" panose="020B0604020202020204" charset="0"/>
            </a:rPr>
            <a:t> </a:t>
          </a:r>
          <a:r>
            <a:rPr lang="en-US" sz="2400" kern="1200" dirty="0" err="1" smtClean="0">
              <a:latin typeface="Gidole" panose="020B0604020202020204" charset="0"/>
            </a:rPr>
            <a:t>Daten</a:t>
          </a:r>
          <a:r>
            <a:rPr lang="en-US" sz="2400" kern="1200" dirty="0" smtClean="0">
              <a:latin typeface="Gidole" panose="020B0604020202020204" charset="0"/>
            </a:rPr>
            <a:t> und </a:t>
          </a:r>
          <a:r>
            <a:rPr lang="en-US" sz="2400" kern="1200" dirty="0" err="1" smtClean="0">
              <a:latin typeface="Gidole" panose="020B0604020202020204" charset="0"/>
            </a:rPr>
            <a:t>Informationen</a:t>
          </a:r>
          <a:endParaRPr lang="en-US" sz="2400" kern="1200" dirty="0">
            <a:latin typeface="Gidole" panose="020B0604020202020204" charset="0"/>
          </a:endParaRPr>
        </a:p>
        <a:p>
          <a:pPr marL="228600" lvl="1" indent="-228600" algn="l" defTabSz="1066800">
            <a:lnSpc>
              <a:spcPct val="90000"/>
            </a:lnSpc>
            <a:spcBef>
              <a:spcPct val="0"/>
            </a:spcBef>
            <a:spcAft>
              <a:spcPct val="15000"/>
            </a:spcAft>
            <a:buChar char="••"/>
          </a:pPr>
          <a:r>
            <a:rPr lang="en-US" sz="2400" kern="1200" dirty="0" err="1" smtClean="0">
              <a:latin typeface="Gidole" panose="020B0604020202020204" charset="0"/>
            </a:rPr>
            <a:t>Proaktiv</a:t>
          </a:r>
          <a:r>
            <a:rPr lang="en-US" sz="2400" kern="1200" dirty="0" smtClean="0">
              <a:latin typeface="Gidole" panose="020B0604020202020204" charset="0"/>
            </a:rPr>
            <a:t> und </a:t>
          </a:r>
          <a:r>
            <a:rPr lang="en-US" sz="2400" kern="1200" dirty="0" err="1" smtClean="0">
              <a:latin typeface="Gidole" panose="020B0604020202020204" charset="0"/>
            </a:rPr>
            <a:t>reaktiv</a:t>
          </a:r>
          <a:endParaRPr lang="en-US" sz="2400" kern="1200" dirty="0">
            <a:latin typeface="Gidole" panose="020B0604020202020204" charset="0"/>
          </a:endParaRPr>
        </a:p>
      </dsp:txBody>
      <dsp:txXfrm>
        <a:off x="6026" y="1814808"/>
        <a:ext cx="3623558" cy="3162240"/>
      </dsp:txXfrm>
    </dsp:sp>
    <dsp:sp modelId="{555C6153-EEC2-461B-94FB-D66063B039D4}">
      <dsp:nvSpPr>
        <dsp:cNvPr id="0" name=""/>
        <dsp:cNvSpPr/>
      </dsp:nvSpPr>
      <dsp:spPr>
        <a:xfrm>
          <a:off x="4136883" y="365384"/>
          <a:ext cx="3623558" cy="144942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latin typeface="Gidole" panose="020B0604020202020204" charset="0"/>
            </a:rPr>
            <a:t>INTEGRITÄT</a:t>
          </a:r>
          <a:endParaRPr lang="en-US" sz="3200" b="1" kern="1200" dirty="0">
            <a:latin typeface="Gidole" panose="020B0604020202020204" charset="0"/>
          </a:endParaRPr>
        </a:p>
      </dsp:txBody>
      <dsp:txXfrm>
        <a:off x="4136883" y="365384"/>
        <a:ext cx="3623558" cy="1449423"/>
      </dsp:txXfrm>
    </dsp:sp>
    <dsp:sp modelId="{BF9B176C-BA1C-4B93-A16D-ED15F817818B}">
      <dsp:nvSpPr>
        <dsp:cNvPr id="0" name=""/>
        <dsp:cNvSpPr/>
      </dsp:nvSpPr>
      <dsp:spPr>
        <a:xfrm>
          <a:off x="4136883" y="1814808"/>
          <a:ext cx="3623558" cy="3162240"/>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smtClean="0">
              <a:latin typeface="Gidole" panose="020B0604020202020204" charset="0"/>
            </a:rPr>
            <a:t>Bewahrung des öffentlichen Interesses und dessen Bevorzugung gegenüber privaten Interessen </a:t>
          </a:r>
          <a:endParaRPr lang="en-US" sz="2400" kern="1200" dirty="0">
            <a:latin typeface="Gidole" panose="020B0604020202020204" charset="0"/>
          </a:endParaRPr>
        </a:p>
        <a:p>
          <a:pPr marL="228600" lvl="1" indent="-228600" algn="l" defTabSz="1066800">
            <a:lnSpc>
              <a:spcPct val="90000"/>
            </a:lnSpc>
            <a:spcBef>
              <a:spcPct val="0"/>
            </a:spcBef>
            <a:spcAft>
              <a:spcPct val="15000"/>
            </a:spcAft>
            <a:buChar char="••"/>
          </a:pPr>
          <a:endParaRPr lang="en-US" sz="2400" kern="1200" dirty="0">
            <a:solidFill>
              <a:schemeClr val="tx1"/>
            </a:solidFill>
            <a:latin typeface="Gidole" panose="020B0604020202020204" charset="0"/>
          </a:endParaRPr>
        </a:p>
      </dsp:txBody>
      <dsp:txXfrm>
        <a:off x="4136883" y="1814808"/>
        <a:ext cx="3623558" cy="3162240"/>
      </dsp:txXfrm>
    </dsp:sp>
    <dsp:sp modelId="{878F8502-8697-4221-85AF-C6C29B54C1A3}">
      <dsp:nvSpPr>
        <dsp:cNvPr id="0" name=""/>
        <dsp:cNvSpPr/>
      </dsp:nvSpPr>
      <dsp:spPr>
        <a:xfrm>
          <a:off x="8267740" y="365384"/>
          <a:ext cx="3623558" cy="144942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latin typeface="Gidole" panose="020B0604020202020204" charset="0"/>
            </a:rPr>
            <a:t>RECHENSCHAFTSPFLICHT</a:t>
          </a:r>
          <a:endParaRPr lang="en-US" sz="3200" b="1" kern="1200" dirty="0">
            <a:latin typeface="Gidole" panose="020B0604020202020204" charset="0"/>
          </a:endParaRPr>
        </a:p>
      </dsp:txBody>
      <dsp:txXfrm>
        <a:off x="8267740" y="365384"/>
        <a:ext cx="3623558" cy="1449423"/>
      </dsp:txXfrm>
    </dsp:sp>
    <dsp:sp modelId="{47C934FC-3504-4298-8AA3-056093C43A01}">
      <dsp:nvSpPr>
        <dsp:cNvPr id="0" name=""/>
        <dsp:cNvSpPr/>
      </dsp:nvSpPr>
      <dsp:spPr>
        <a:xfrm>
          <a:off x="8267740" y="1814808"/>
          <a:ext cx="3623558" cy="3162240"/>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latin typeface="Gidole" panose="020B0604020202020204" charset="0"/>
            </a:rPr>
            <a:t>Nachvollziehbare</a:t>
          </a:r>
          <a:r>
            <a:rPr lang="en-US" sz="2400" kern="1200" dirty="0" smtClean="0">
              <a:latin typeface="Gidole" panose="020B0604020202020204" charset="0"/>
            </a:rPr>
            <a:t> </a:t>
          </a:r>
          <a:r>
            <a:rPr lang="en-US" sz="2400" kern="1200" dirty="0" err="1" smtClean="0">
              <a:latin typeface="Gidole" panose="020B0604020202020204" charset="0"/>
            </a:rPr>
            <a:t>Erklärung</a:t>
          </a:r>
          <a:r>
            <a:rPr lang="en-US" sz="2400" kern="1200" dirty="0" smtClean="0">
              <a:latin typeface="Gidole" panose="020B0604020202020204" charset="0"/>
            </a:rPr>
            <a:t> </a:t>
          </a:r>
          <a:r>
            <a:rPr lang="en-US" sz="2400" kern="1200" dirty="0" err="1" smtClean="0">
              <a:latin typeface="Gidole" panose="020B0604020202020204" charset="0"/>
            </a:rPr>
            <a:t>Regierungshandelns</a:t>
          </a:r>
          <a:endParaRPr lang="en-US" sz="2400" kern="1200" dirty="0">
            <a:latin typeface="Gidole" panose="020B0604020202020204" charset="0"/>
          </a:endParaRPr>
        </a:p>
        <a:p>
          <a:pPr marL="228600" lvl="1" indent="-228600" algn="l" defTabSz="1066800">
            <a:lnSpc>
              <a:spcPct val="90000"/>
            </a:lnSpc>
            <a:spcBef>
              <a:spcPct val="0"/>
            </a:spcBef>
            <a:spcAft>
              <a:spcPct val="15000"/>
            </a:spcAft>
            <a:buChar char="••"/>
          </a:pPr>
          <a:r>
            <a:rPr lang="en-US" sz="2400" kern="1200" dirty="0" smtClean="0">
              <a:latin typeface="Gidole" panose="020B0604020202020204" charset="0"/>
            </a:rPr>
            <a:t>(positive/negative) </a:t>
          </a:r>
          <a:r>
            <a:rPr lang="en-US" sz="2400" kern="1200" dirty="0" err="1" smtClean="0">
              <a:latin typeface="Gidole" panose="020B0604020202020204" charset="0"/>
            </a:rPr>
            <a:t>Sanktionsmöglichkeiten</a:t>
          </a:r>
          <a:r>
            <a:rPr lang="en-US" sz="2400" kern="1200" dirty="0" smtClean="0">
              <a:latin typeface="Gidole" panose="020B0604020202020204" charset="0"/>
            </a:rPr>
            <a:t> </a:t>
          </a:r>
          <a:r>
            <a:rPr lang="en-US" sz="2400" kern="1200" dirty="0" err="1" smtClean="0">
              <a:latin typeface="Gidole" panose="020B0604020202020204" charset="0"/>
            </a:rPr>
            <a:t>durch</a:t>
          </a:r>
          <a:r>
            <a:rPr lang="en-US" sz="2400" kern="1200" dirty="0" smtClean="0">
              <a:latin typeface="Gidole" panose="020B0604020202020204" charset="0"/>
            </a:rPr>
            <a:t> </a:t>
          </a:r>
          <a:r>
            <a:rPr lang="en-US" sz="2400" kern="1200" dirty="0" err="1" smtClean="0">
              <a:latin typeface="Gidole" panose="020B0604020202020204" charset="0"/>
            </a:rPr>
            <a:t>andere</a:t>
          </a:r>
          <a:r>
            <a:rPr lang="en-US" sz="2400" kern="1200" dirty="0" smtClean="0">
              <a:latin typeface="Gidole" panose="020B0604020202020204" charset="0"/>
            </a:rPr>
            <a:t> </a:t>
          </a:r>
          <a:r>
            <a:rPr lang="en-US" sz="2400" kern="1200" dirty="0" err="1" smtClean="0">
              <a:latin typeface="Gidole" panose="020B0604020202020204" charset="0"/>
            </a:rPr>
            <a:t>Staatsinstitutionen</a:t>
          </a:r>
          <a:r>
            <a:rPr lang="en-US" sz="2400" kern="1200" dirty="0" smtClean="0">
              <a:latin typeface="Gidole" panose="020B0604020202020204" charset="0"/>
            </a:rPr>
            <a:t> und die </a:t>
          </a:r>
          <a:r>
            <a:rPr lang="en-US" sz="2400" kern="1200" dirty="0" err="1" smtClean="0">
              <a:latin typeface="Gidole" panose="020B0604020202020204" charset="0"/>
            </a:rPr>
            <a:t>Öffentlichkeit</a:t>
          </a:r>
          <a:endParaRPr lang="en-US" sz="2400" kern="1200" dirty="0">
            <a:latin typeface="Gidole" panose="020B0604020202020204" charset="0"/>
          </a:endParaRPr>
        </a:p>
        <a:p>
          <a:pPr marL="228600" lvl="1" indent="-228600" algn="l" defTabSz="1066800">
            <a:lnSpc>
              <a:spcPct val="90000"/>
            </a:lnSpc>
            <a:spcBef>
              <a:spcPct val="0"/>
            </a:spcBef>
            <a:spcAft>
              <a:spcPct val="15000"/>
            </a:spcAft>
            <a:buChar char="••"/>
          </a:pPr>
          <a:endParaRPr lang="en-US" sz="2400" kern="1200" dirty="0">
            <a:solidFill>
              <a:schemeClr val="tx1"/>
            </a:solidFill>
            <a:latin typeface="Gidole" panose="020B0604020202020204" charset="0"/>
          </a:endParaRPr>
        </a:p>
      </dsp:txBody>
      <dsp:txXfrm>
        <a:off x="8267740" y="1814808"/>
        <a:ext cx="3623558" cy="3162240"/>
      </dsp:txXfrm>
    </dsp:sp>
    <dsp:sp modelId="{6323AC24-B6FA-4BE2-B3E1-95730390EBE9}">
      <dsp:nvSpPr>
        <dsp:cNvPr id="0" name=""/>
        <dsp:cNvSpPr/>
      </dsp:nvSpPr>
      <dsp:spPr>
        <a:xfrm>
          <a:off x="12398597" y="365384"/>
          <a:ext cx="3623558" cy="144942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latin typeface="Gidole" panose="020B0604020202020204" charset="0"/>
            </a:rPr>
            <a:t>BETEILIGUNG</a:t>
          </a:r>
          <a:endParaRPr lang="en-US" sz="3200" b="1" kern="1200" dirty="0">
            <a:latin typeface="Gidole" panose="020B0604020202020204" charset="0"/>
          </a:endParaRPr>
        </a:p>
      </dsp:txBody>
      <dsp:txXfrm>
        <a:off x="12398597" y="365384"/>
        <a:ext cx="3623558" cy="1449423"/>
      </dsp:txXfrm>
    </dsp:sp>
    <dsp:sp modelId="{7DF524C4-8064-4C21-95DB-EE8A9D88D21E}">
      <dsp:nvSpPr>
        <dsp:cNvPr id="0" name=""/>
        <dsp:cNvSpPr/>
      </dsp:nvSpPr>
      <dsp:spPr>
        <a:xfrm>
          <a:off x="12398597" y="1814808"/>
          <a:ext cx="3623558" cy="3162240"/>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Gidole" panose="020B0604020202020204" charset="0"/>
            </a:rPr>
            <a:t>Die </a:t>
          </a:r>
          <a:r>
            <a:rPr lang="en-US" sz="2400" kern="1200" dirty="0" err="1" smtClean="0">
              <a:latin typeface="Gidole" panose="020B0604020202020204" charset="0"/>
            </a:rPr>
            <a:t>Einbeziehung</a:t>
          </a:r>
          <a:r>
            <a:rPr lang="en-US" sz="2400" kern="1200" dirty="0" smtClean="0">
              <a:latin typeface="Gidole" panose="020B0604020202020204" charset="0"/>
            </a:rPr>
            <a:t> in den </a:t>
          </a:r>
          <a:r>
            <a:rPr lang="en-US" sz="2400" kern="1200" dirty="0" err="1" smtClean="0">
              <a:latin typeface="Gidole" panose="020B0604020202020204" charset="0"/>
            </a:rPr>
            <a:t>Politikzyklus</a:t>
          </a:r>
          <a:r>
            <a:rPr lang="en-US" sz="2400" kern="1200" dirty="0" smtClean="0">
              <a:latin typeface="Gidole" panose="020B0604020202020204" charset="0"/>
            </a:rPr>
            <a:t> </a:t>
          </a:r>
          <a:r>
            <a:rPr lang="en-US" sz="2400" kern="1200" dirty="0" err="1" smtClean="0">
              <a:latin typeface="Gidole" panose="020B0604020202020204" charset="0"/>
            </a:rPr>
            <a:t>sowie</a:t>
          </a:r>
          <a:r>
            <a:rPr lang="en-US" sz="2400" kern="1200" dirty="0" smtClean="0">
              <a:latin typeface="Gidole" panose="020B0604020202020204" charset="0"/>
            </a:rPr>
            <a:t> in der </a:t>
          </a:r>
          <a:r>
            <a:rPr lang="en-US" sz="2400" kern="1200" dirty="0" err="1" smtClean="0">
              <a:latin typeface="Gidole" panose="020B0604020202020204" charset="0"/>
            </a:rPr>
            <a:t>Entwicklung</a:t>
          </a:r>
          <a:r>
            <a:rPr lang="en-US" sz="2400" kern="1200" dirty="0" smtClean="0">
              <a:latin typeface="Gidole" panose="020B0604020202020204" charset="0"/>
            </a:rPr>
            <a:t> und </a:t>
          </a:r>
          <a:r>
            <a:rPr lang="en-US" sz="2400" kern="1200" dirty="0" err="1" smtClean="0">
              <a:latin typeface="Gidole" panose="020B0604020202020204" charset="0"/>
            </a:rPr>
            <a:t>Bereitstellung</a:t>
          </a:r>
          <a:r>
            <a:rPr lang="en-US" sz="2400" kern="1200" dirty="0" smtClean="0">
              <a:latin typeface="Gidole" panose="020B0604020202020204" charset="0"/>
            </a:rPr>
            <a:t> von </a:t>
          </a:r>
          <a:r>
            <a:rPr lang="en-US" sz="2400" kern="1200" dirty="0" err="1" smtClean="0">
              <a:latin typeface="Gidole" panose="020B0604020202020204" charset="0"/>
            </a:rPr>
            <a:t>Dienstleistungen</a:t>
          </a:r>
          <a:endParaRPr lang="en-US" sz="2400" kern="1200" dirty="0">
            <a:latin typeface="Gidole" panose="020B0604020202020204" charset="0"/>
          </a:endParaRPr>
        </a:p>
        <a:p>
          <a:pPr marL="228600" lvl="1" indent="-228600" algn="l" defTabSz="1066800">
            <a:lnSpc>
              <a:spcPct val="90000"/>
            </a:lnSpc>
            <a:spcBef>
              <a:spcPct val="0"/>
            </a:spcBef>
            <a:spcAft>
              <a:spcPct val="15000"/>
            </a:spcAft>
            <a:buChar char="••"/>
          </a:pPr>
          <a:r>
            <a:rPr lang="en-US" sz="2400" kern="1200" dirty="0" smtClean="0">
              <a:latin typeface="Gidole" panose="020B0604020202020204" charset="0"/>
            </a:rPr>
            <a:t>Information, </a:t>
          </a:r>
          <a:r>
            <a:rPr lang="en-US" sz="2400" kern="1200" dirty="0" err="1" smtClean="0">
              <a:latin typeface="Gidole" panose="020B0604020202020204" charset="0"/>
            </a:rPr>
            <a:t>Konsultation</a:t>
          </a:r>
          <a:r>
            <a:rPr lang="en-US" sz="2400" kern="1200" dirty="0" smtClean="0">
              <a:latin typeface="Gidole" panose="020B0604020202020204" charset="0"/>
            </a:rPr>
            <a:t>, </a:t>
          </a:r>
          <a:r>
            <a:rPr lang="en-US" sz="2400" kern="1200" dirty="0" err="1" smtClean="0">
              <a:latin typeface="Gidole" panose="020B0604020202020204" charset="0"/>
            </a:rPr>
            <a:t>Kollaboration</a:t>
          </a:r>
          <a:r>
            <a:rPr lang="en-US" sz="2400" kern="1200" dirty="0" smtClean="0">
              <a:latin typeface="Gidole" panose="020B0604020202020204" charset="0"/>
            </a:rPr>
            <a:t/>
          </a:r>
          <a:br>
            <a:rPr lang="en-US" sz="2400" kern="1200" dirty="0" smtClean="0">
              <a:latin typeface="Gidole" panose="020B0604020202020204" charset="0"/>
            </a:rPr>
          </a:br>
          <a:endParaRPr lang="en-US" sz="2400" kern="1200" dirty="0">
            <a:latin typeface="Gidole" panose="020B0604020202020204" charset="0"/>
          </a:endParaRPr>
        </a:p>
      </dsp:txBody>
      <dsp:txXfrm>
        <a:off x="12398597" y="1814808"/>
        <a:ext cx="3623558" cy="3162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C09FD-94FE-45F2-B96B-4D19B1AD9199}" type="datetimeFigureOut">
              <a:rPr lang="en-GB" smtClean="0"/>
              <a:t>20/04/2021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14EE3-41E8-4692-BAA7-B95792E68338}" type="slidenum">
              <a:rPr lang="en-GB" smtClean="0"/>
              <a:t>‹#›</a:t>
            </a:fld>
            <a:endParaRPr lang="en-GB"/>
          </a:p>
        </p:txBody>
      </p:sp>
    </p:spTree>
    <p:extLst>
      <p:ext uri="{BB962C8B-B14F-4D97-AF65-F5344CB8AC3E}">
        <p14:creationId xmlns:p14="http://schemas.microsoft.com/office/powerpoint/2010/main" val="136775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8004B0-9A1E-48BD-A45F-05DD4D0C1CCC}" type="slidenum">
              <a:rPr lang="en-GB" smtClean="0"/>
              <a:t>2</a:t>
            </a:fld>
            <a:endParaRPr lang="en-GB"/>
          </a:p>
        </p:txBody>
      </p:sp>
    </p:spTree>
    <p:extLst>
      <p:ext uri="{BB962C8B-B14F-4D97-AF65-F5344CB8AC3E}">
        <p14:creationId xmlns:p14="http://schemas.microsoft.com/office/powerpoint/2010/main" val="131893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8004B0-9A1E-48BD-A45F-05DD4D0C1CCC}" type="slidenum">
              <a:rPr lang="en-GB" smtClean="0"/>
              <a:t>3</a:t>
            </a:fld>
            <a:endParaRPr lang="en-GB"/>
          </a:p>
        </p:txBody>
      </p:sp>
    </p:spTree>
    <p:extLst>
      <p:ext uri="{BB962C8B-B14F-4D97-AF65-F5344CB8AC3E}">
        <p14:creationId xmlns:p14="http://schemas.microsoft.com/office/powerpoint/2010/main" val="331733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8004B0-9A1E-48BD-A45F-05DD4D0C1CCC}" type="slidenum">
              <a:rPr lang="en-GB" smtClean="0"/>
              <a:t>4</a:t>
            </a:fld>
            <a:endParaRPr lang="en-GB"/>
          </a:p>
        </p:txBody>
      </p:sp>
    </p:spTree>
    <p:extLst>
      <p:ext uri="{BB962C8B-B14F-4D97-AF65-F5344CB8AC3E}">
        <p14:creationId xmlns:p14="http://schemas.microsoft.com/office/powerpoint/2010/main" val="2167461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8004B0-9A1E-48BD-A45F-05DD4D0C1CCC}" type="slidenum">
              <a:rPr lang="en-GB" smtClean="0"/>
              <a:t>6</a:t>
            </a:fld>
            <a:endParaRPr lang="en-GB"/>
          </a:p>
        </p:txBody>
      </p:sp>
    </p:spTree>
    <p:extLst>
      <p:ext uri="{BB962C8B-B14F-4D97-AF65-F5344CB8AC3E}">
        <p14:creationId xmlns:p14="http://schemas.microsoft.com/office/powerpoint/2010/main" val="409642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8004B0-9A1E-48BD-A45F-05DD4D0C1CCC}" type="slidenum">
              <a:rPr lang="en-GB" smtClean="0"/>
              <a:t>7</a:t>
            </a:fld>
            <a:endParaRPr lang="en-GB"/>
          </a:p>
        </p:txBody>
      </p:sp>
    </p:spTree>
    <p:extLst>
      <p:ext uri="{BB962C8B-B14F-4D97-AF65-F5344CB8AC3E}">
        <p14:creationId xmlns:p14="http://schemas.microsoft.com/office/powerpoint/2010/main" val="76726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8004B0-9A1E-48BD-A45F-05DD4D0C1CCC}" type="slidenum">
              <a:rPr lang="en-GB" smtClean="0"/>
              <a:t>8</a:t>
            </a:fld>
            <a:endParaRPr lang="en-GB"/>
          </a:p>
        </p:txBody>
      </p:sp>
    </p:spTree>
    <p:extLst>
      <p:ext uri="{BB962C8B-B14F-4D97-AF65-F5344CB8AC3E}">
        <p14:creationId xmlns:p14="http://schemas.microsoft.com/office/powerpoint/2010/main" val="337447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8004B0-9A1E-48BD-A45F-05DD4D0C1CCC}" type="slidenum">
              <a:rPr lang="en-GB" smtClean="0"/>
              <a:t>9</a:t>
            </a:fld>
            <a:endParaRPr lang="en-GB"/>
          </a:p>
        </p:txBody>
      </p:sp>
    </p:spTree>
    <p:extLst>
      <p:ext uri="{BB962C8B-B14F-4D97-AF65-F5344CB8AC3E}">
        <p14:creationId xmlns:p14="http://schemas.microsoft.com/office/powerpoint/2010/main" val="120652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Open government</a:t>
            </a:r>
            <a:r>
              <a:rPr lang="en-GB" b="1" baseline="0" dirty="0" smtClean="0"/>
              <a:t> and open state: </a:t>
            </a:r>
            <a:r>
              <a:rPr lang="en-GB" b="0" baseline="0" dirty="0" smtClean="0"/>
              <a:t>this area of work </a:t>
            </a:r>
            <a:r>
              <a:rPr lang="en-US" sz="1200" b="0" i="0" u="none" strike="noStrike" kern="1200" baseline="0" dirty="0" smtClean="0">
                <a:solidFill>
                  <a:schemeClr val="tx1"/>
                </a:solidFill>
                <a:latin typeface="+mn-lt"/>
                <a:ea typeface="+mn-ea"/>
                <a:cs typeface="+mn-cs"/>
              </a:rPr>
              <a:t>supports countries in the consolidation of their open government agendas as well as pushing the boundaries of countries’ open government efforts, showing new pathways and shaping the future of transparency, accountability and stakeholder participation initiatives to foster to inclusive policy making. </a:t>
            </a:r>
            <a:endParaRPr lang="en-GB" b="1" dirty="0" smtClean="0"/>
          </a:p>
          <a:p>
            <a:endParaRPr lang="en-GB" b="1" dirty="0" smtClean="0"/>
          </a:p>
          <a:p>
            <a:r>
              <a:rPr lang="en-GB" b="1" dirty="0" smtClean="0"/>
              <a:t>Civic</a:t>
            </a:r>
            <a:r>
              <a:rPr lang="en-GB" b="1" baseline="0" dirty="0" smtClean="0"/>
              <a:t> space: </a:t>
            </a:r>
            <a:r>
              <a:rPr lang="en-GB" b="0" baseline="0" dirty="0" smtClean="0"/>
              <a:t>this area of work </a:t>
            </a:r>
            <a:r>
              <a:rPr lang="en-GB" baseline="0" dirty="0" smtClean="0"/>
              <a:t>ensures that </a:t>
            </a:r>
            <a:r>
              <a:rPr lang="en-GB" sz="1200" kern="1200" dirty="0" smtClean="0">
                <a:solidFill>
                  <a:schemeClr val="tx1"/>
                </a:solidFill>
                <a:effectLst/>
                <a:latin typeface="+mn-lt"/>
                <a:ea typeface="+mn-ea"/>
                <a:cs typeface="+mn-cs"/>
              </a:rPr>
              <a:t>the protection and promotion of civic space, [defined as the set of legal, policy, institutional, and practical conditions necessary for non-governmental actors to access information, express themselves, associate, organise, and participate in public life] is</a:t>
            </a:r>
            <a:r>
              <a:rPr lang="en-GB" sz="1200" kern="1200" baseline="0" dirty="0" smtClean="0">
                <a:solidFill>
                  <a:schemeClr val="tx1"/>
                </a:solidFill>
                <a:effectLst/>
                <a:latin typeface="+mn-lt"/>
                <a:ea typeface="+mn-ea"/>
                <a:cs typeface="+mn-cs"/>
              </a:rPr>
              <a:t> safeguard as a</a:t>
            </a:r>
            <a:r>
              <a:rPr lang="en-GB" sz="1200" kern="1200" dirty="0" smtClean="0">
                <a:solidFill>
                  <a:schemeClr val="tx1"/>
                </a:solidFill>
                <a:effectLst/>
                <a:latin typeface="+mn-lt"/>
                <a:ea typeface="+mn-ea"/>
                <a:cs typeface="+mn-cs"/>
              </a:rPr>
              <a:t> variety of voices, representing different viewpoints and interests, is essential to ensure inclusive policy-making that meets the needs and expectation of the wider public. </a:t>
            </a:r>
          </a:p>
          <a:p>
            <a:endParaRPr lang="en-GB" sz="1200" kern="1200" dirty="0" smtClean="0">
              <a:solidFill>
                <a:schemeClr val="tx1"/>
              </a:solidFill>
              <a:effectLst/>
              <a:latin typeface="+mn-lt"/>
              <a:ea typeface="+mn-ea"/>
              <a:cs typeface="+mn-cs"/>
            </a:endParaRPr>
          </a:p>
          <a:p>
            <a:pPr lvl="0"/>
            <a:r>
              <a:rPr lang="en-GB" b="1" dirty="0" smtClean="0"/>
              <a:t>Public communication: </a:t>
            </a:r>
            <a:r>
              <a:rPr lang="en-GB" b="0" dirty="0" smtClean="0"/>
              <a:t>this area of work</a:t>
            </a:r>
            <a:r>
              <a:rPr lang="en-GB" sz="1200" b="0" kern="1200" dirty="0" smtClean="0">
                <a:solidFill>
                  <a:schemeClr val="tx1"/>
                </a:solidFill>
                <a:effectLst/>
                <a:latin typeface="+mn-lt"/>
                <a:ea typeface="+mn-ea"/>
                <a:cs typeface="+mn-cs"/>
              </a:rPr>
              <a:t> supports </a:t>
            </a:r>
            <a:r>
              <a:rPr lang="en-GB" sz="1200" kern="1200" dirty="0" smtClean="0">
                <a:solidFill>
                  <a:schemeClr val="tx1"/>
                </a:solidFill>
                <a:effectLst/>
                <a:latin typeface="+mn-lt"/>
                <a:ea typeface="+mn-ea"/>
                <a:cs typeface="+mn-cs"/>
              </a:rPr>
              <a:t>governments by enabling them to engage in a constructive dialogue with a variety of stakeholders through various channels and based on audience insights, public communication is an important pillar of inclusive policy making. It indeed provides citizens with the required information to engage in public life, allows to bring on board a variety of voices, and helps garner data (through social media or campaign testing) that facilitate the design and implementation of policies that are more responsive to as wide a range of citizens as possible. </a:t>
            </a:r>
          </a:p>
          <a:p>
            <a:pPr lvl="0"/>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Innovative citizen participation</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 area of work on innovative citizen contributes to inclusive policy making</a:t>
            </a:r>
            <a:r>
              <a:rPr lang="en-GB" sz="1200" kern="1200" baseline="0" dirty="0" smtClean="0">
                <a:solidFill>
                  <a:schemeClr val="tx1"/>
                </a:solidFill>
                <a:effectLst/>
                <a:latin typeface="+mn-lt"/>
                <a:ea typeface="+mn-ea"/>
                <a:cs typeface="+mn-cs"/>
              </a:rPr>
              <a:t> by </a:t>
            </a:r>
            <a:r>
              <a:rPr lang="en-GB" sz="1200" kern="1200" dirty="0" smtClean="0">
                <a:solidFill>
                  <a:schemeClr val="tx1"/>
                </a:solidFill>
                <a:effectLst/>
                <a:latin typeface="+mn-lt"/>
                <a:ea typeface="+mn-ea"/>
                <a:cs typeface="+mn-cs"/>
              </a:rPr>
              <a:t> helping</a:t>
            </a:r>
            <a:r>
              <a:rPr lang="en-GB" sz="1200" kern="1200" baseline="0" dirty="0" smtClean="0">
                <a:solidFill>
                  <a:schemeClr val="tx1"/>
                </a:solidFill>
                <a:effectLst/>
                <a:latin typeface="+mn-lt"/>
                <a:ea typeface="+mn-ea"/>
                <a:cs typeface="+mn-cs"/>
              </a:rPr>
              <a:t> countries </a:t>
            </a:r>
            <a:r>
              <a:rPr lang="en-GB" sz="1200" kern="1200" dirty="0" smtClean="0">
                <a:solidFill>
                  <a:schemeClr val="tx1"/>
                </a:solidFill>
                <a:effectLst/>
                <a:latin typeface="+mn-lt"/>
                <a:ea typeface="+mn-ea"/>
                <a:cs typeface="+mn-cs"/>
              </a:rPr>
              <a:t>to reaching out to the most relevant, vulnerable, underrepresented, or marginalised groups in society and contribute</a:t>
            </a:r>
            <a:r>
              <a:rPr lang="en-GB" sz="1200" kern="1200" baseline="0" dirty="0" smtClean="0">
                <a:solidFill>
                  <a:schemeClr val="tx1"/>
                </a:solidFill>
                <a:effectLst/>
                <a:latin typeface="+mn-lt"/>
                <a:ea typeface="+mn-ea"/>
                <a:cs typeface="+mn-cs"/>
              </a:rPr>
              <a:t> to the</a:t>
            </a:r>
            <a:r>
              <a:rPr lang="en-GB" sz="1200" kern="1200" dirty="0" smtClean="0">
                <a:solidFill>
                  <a:schemeClr val="tx1"/>
                </a:solidFill>
                <a:effectLst/>
                <a:latin typeface="+mn-lt"/>
                <a:ea typeface="+mn-ea"/>
                <a:cs typeface="+mn-cs"/>
              </a:rPr>
              <a:t>e co-creation of solutions, which refers to involving stakeholders, including citizens, in policy making processes and public decision making procedures in a way that goes beyond traditional top-down consultation mechanisms and involves stakeholders more directly and meaningfully in shaping policies. </a:t>
            </a:r>
          </a:p>
          <a:p>
            <a:pPr lvl="0"/>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Transparency</a:t>
            </a:r>
            <a:r>
              <a:rPr lang="en-GB" sz="1200" b="1" kern="1200" baseline="0" dirty="0" smtClean="0">
                <a:solidFill>
                  <a:schemeClr val="tx1"/>
                </a:solidFill>
                <a:effectLst/>
                <a:latin typeface="+mn-lt"/>
                <a:ea typeface="+mn-ea"/>
                <a:cs typeface="+mn-cs"/>
              </a:rPr>
              <a:t> and accountability: </a:t>
            </a:r>
            <a:r>
              <a:rPr lang="en-GB" sz="1200" b="0" kern="1200" baseline="0" dirty="0" smtClean="0">
                <a:solidFill>
                  <a:schemeClr val="tx1"/>
                </a:solidFill>
                <a:effectLst/>
                <a:latin typeface="+mn-lt"/>
                <a:ea typeface="+mn-ea"/>
                <a:cs typeface="+mn-cs"/>
              </a:rPr>
              <a:t>this area of work </a:t>
            </a:r>
            <a:r>
              <a:rPr lang="en-GB" sz="1200" b="0" kern="1200" dirty="0" smtClean="0">
                <a:solidFill>
                  <a:schemeClr val="tx1"/>
                </a:solidFill>
                <a:effectLst/>
                <a:latin typeface="+mn-lt"/>
                <a:ea typeface="+mn-ea"/>
                <a:cs typeface="+mn-cs"/>
              </a:rPr>
              <a:t>supports </a:t>
            </a:r>
            <a:r>
              <a:rPr lang="en-GB" sz="1200" kern="1200" dirty="0" smtClean="0">
                <a:solidFill>
                  <a:schemeClr val="tx1"/>
                </a:solidFill>
                <a:effectLst/>
                <a:latin typeface="+mn-lt"/>
                <a:ea typeface="+mn-ea"/>
                <a:cs typeface="+mn-cs"/>
              </a:rPr>
              <a:t>countries in implementing legal, regulatory, and policy frameworks to strengthen the open government principles of transparency and accountability as </a:t>
            </a:r>
            <a:r>
              <a:rPr lang="en-GB" sz="1200" b="0" kern="1200" dirty="0" smtClean="0">
                <a:solidFill>
                  <a:schemeClr val="tx1"/>
                </a:solidFill>
                <a:effectLst/>
                <a:latin typeface="+mn-lt"/>
                <a:ea typeface="+mn-ea"/>
                <a:cs typeface="+mn-cs"/>
              </a:rPr>
              <a:t>both  are essential for effective policy-making and ensuring that service design and delivery corresponds with citizens’ expectations, needs, and demands.  </a:t>
            </a:r>
            <a:r>
              <a:rPr lang="en-GB" sz="1200" b="1" kern="1200" dirty="0" smtClean="0">
                <a:solidFill>
                  <a:schemeClr val="tx1"/>
                </a:solidFill>
                <a:effectLst/>
                <a:latin typeface="+mn-lt"/>
                <a:ea typeface="+mn-ea"/>
                <a:cs typeface="+mn-cs"/>
              </a:rPr>
              <a:t>Transparency</a:t>
            </a:r>
            <a:r>
              <a:rPr lang="en-GB" sz="1200" b="0" kern="1200" dirty="0" smtClean="0">
                <a:solidFill>
                  <a:schemeClr val="tx1"/>
                </a:solidFill>
                <a:effectLst/>
                <a:latin typeface="+mn-lt"/>
                <a:ea typeface="+mn-ea"/>
                <a:cs typeface="+mn-cs"/>
              </a:rPr>
              <a:t> has evolved beyond the publication of information and data to also opening the decision-making process at every stage of the </a:t>
            </a:r>
            <a:r>
              <a:rPr lang="en-GB" sz="1200" kern="1200" dirty="0" smtClean="0">
                <a:solidFill>
                  <a:schemeClr val="tx1"/>
                </a:solidFill>
                <a:effectLst/>
                <a:latin typeface="+mn-lt"/>
                <a:ea typeface="+mn-ea"/>
                <a:cs typeface="+mn-cs"/>
              </a:rPr>
              <a:t>policy</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making cycle. The benefits could include greater trust in government, increased equity of access to policy-making, and better outcomes due to an informed and active citizenry. </a:t>
            </a:r>
            <a:r>
              <a:rPr lang="en-GB" sz="1200" b="1" kern="1200" dirty="0" smtClean="0">
                <a:solidFill>
                  <a:schemeClr val="tx1"/>
                </a:solidFill>
                <a:effectLst/>
                <a:latin typeface="+mn-lt"/>
                <a:ea typeface="+mn-ea"/>
                <a:cs typeface="+mn-cs"/>
              </a:rPr>
              <a:t>Accountability</a:t>
            </a:r>
            <a:r>
              <a:rPr lang="en-GB" sz="1200" kern="1200" dirty="0" smtClean="0">
                <a:solidFill>
                  <a:schemeClr val="tx1"/>
                </a:solidFill>
                <a:effectLst/>
                <a:latin typeface="+mn-lt"/>
                <a:ea typeface="+mn-ea"/>
                <a:cs typeface="+mn-cs"/>
              </a:rPr>
              <a:t> strengthens citizen trust in government and increases the legitimacy of public decision-making as well as the responsiveness of public institutions. It also contributes to inclusive growth by enabling citizens of all demographics to monitor and evaluate government activities, policies, and outcomes, which in turn, raises the level of buy-in from stakeholders on key government decisions and reforms. Ultimately, accountability is essential for sound policy-making and can contribute to a stronger and more dynamic </a:t>
            </a:r>
            <a:r>
              <a:rPr lang="en-US" sz="1200" kern="1200" dirty="0" smtClean="0">
                <a:solidFill>
                  <a:schemeClr val="tx1"/>
                </a:solidFill>
                <a:effectLst/>
                <a:latin typeface="+mn-lt"/>
                <a:ea typeface="+mn-ea"/>
                <a:cs typeface="+mn-cs"/>
              </a:rPr>
              <a:t>government-citizen relationship.</a:t>
            </a:r>
            <a:endParaRPr lang="en-GB" sz="12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41075D3-53AB-44AD-9E47-F0BE791475D7}" type="slidenum">
              <a:rPr lang="en-GB" smtClean="0"/>
              <a:t>10</a:t>
            </a:fld>
            <a:endParaRPr lang="en-GB"/>
          </a:p>
        </p:txBody>
      </p:sp>
    </p:spTree>
    <p:extLst>
      <p:ext uri="{BB962C8B-B14F-4D97-AF65-F5344CB8AC3E}">
        <p14:creationId xmlns:p14="http://schemas.microsoft.com/office/powerpoint/2010/main" val="226725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806400" y="9617400"/>
            <a:ext cx="1800000" cy="367200"/>
          </a:xfrm>
          <a:prstGeom prst="rect">
            <a:avLst/>
          </a:prstGeom>
        </p:spPr>
        <p:txBody>
          <a:bodyPr vert="horz" lIns="91440" tIns="45720" rIns="91440" bIns="45720" rtlCol="0" anchor="t" anchorCtr="0"/>
          <a:lstStyle>
            <a:lvl1pPr algn="l">
              <a:defRPr sz="1125" baseline="0">
                <a:solidFill>
                  <a:srgbClr val="727272"/>
                </a:solidFill>
                <a:latin typeface="Arial"/>
              </a:defRPr>
            </a:lvl1pPr>
          </a:lstStyle>
          <a:p>
            <a:fld id="{F6782886-FEFB-40CB-A13C-34F7036937F2}" type="datetimeFigureOut">
              <a:rPr lang="en-GB" smtClean="0"/>
              <a:t>20/04/2021</a:t>
            </a:fld>
            <a:endParaRPr lang="en-GB"/>
          </a:p>
        </p:txBody>
      </p:sp>
      <p:sp>
        <p:nvSpPr>
          <p:cNvPr id="9" name="Footer Placeholder 4"/>
          <p:cNvSpPr>
            <a:spLocks noGrp="1"/>
          </p:cNvSpPr>
          <p:nvPr>
            <p:ph type="ftr" sz="quarter" idx="3"/>
          </p:nvPr>
        </p:nvSpPr>
        <p:spPr>
          <a:xfrm>
            <a:off x="2736000" y="9617400"/>
            <a:ext cx="9360000" cy="367200"/>
          </a:xfrm>
          <a:prstGeom prst="rect">
            <a:avLst/>
          </a:prstGeom>
        </p:spPr>
        <p:txBody>
          <a:bodyPr vert="horz" lIns="91440" tIns="45720" rIns="91440" bIns="45720" rtlCol="0" anchor="t" anchorCtr="0"/>
          <a:lstStyle>
            <a:lvl1pPr algn="l">
              <a:defRPr sz="1125"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7280000" y="9617400"/>
            <a:ext cx="684000" cy="367200"/>
          </a:xfrm>
          <a:prstGeom prst="rect">
            <a:avLst/>
          </a:prstGeom>
        </p:spPr>
        <p:txBody>
          <a:bodyPr vert="horz" wrap="none" lIns="91440" tIns="45720" rIns="91440" bIns="45720" rtlCol="0" anchor="t" anchorCtr="0"/>
          <a:lstStyle>
            <a:lvl1pPr algn="r">
              <a:defRPr sz="1125" baseline="0">
                <a:solidFill>
                  <a:schemeClr val="bg1"/>
                </a:solidFill>
                <a:latin typeface="Arial"/>
              </a:defRPr>
            </a:lvl1pPr>
          </a:lstStyle>
          <a:p>
            <a:fld id="{2CA6FBD2-B0BB-4087-988B-09A4485DAE41}" type="slidenum">
              <a:rPr lang="en-GB" smtClean="0"/>
              <a:t>‹#›</a:t>
            </a:fld>
            <a:endParaRPr lang="en-GB"/>
          </a:p>
        </p:txBody>
      </p:sp>
      <p:sp>
        <p:nvSpPr>
          <p:cNvPr id="11" name="Title Placeholder 1"/>
          <p:cNvSpPr>
            <a:spLocks noGrp="1"/>
          </p:cNvSpPr>
          <p:nvPr>
            <p:ph type="title" hasCustomPrompt="1"/>
          </p:nvPr>
        </p:nvSpPr>
        <p:spPr>
          <a:xfrm>
            <a:off x="2160000" y="356400"/>
            <a:ext cx="14832000" cy="15336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407097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20-Apr-21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20-Apr-21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20-Apr-21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20-Apr-21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oecd-opsi.org/covid-response/" TargetMode="External"/><Relationship Id="rId3" Type="http://schemas.openxmlformats.org/officeDocument/2006/relationships/image" Target="../media/image6.png"/><Relationship Id="rId7" Type="http://schemas.openxmlformats.org/officeDocument/2006/relationships/hyperlink" Target="https://www.oecd.org/gov/open-government/open-government-toolkit-navigator.ht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oecd.org/gov/open-government/civic-space.htm" TargetMode="External"/><Relationship Id="rId5" Type="http://schemas.openxmlformats.org/officeDocument/2006/relationships/hyperlink" Target="https://doi.org/10.1787/9789264268104-en" TargetMode="External"/><Relationship Id="rId4" Type="http://schemas.openxmlformats.org/officeDocument/2006/relationships/hyperlink" Target="https://oecd-opsi.org/" TargetMode="External"/><Relationship Id="rId9" Type="http://schemas.openxmlformats.org/officeDocument/2006/relationships/hyperlink" Target="https://legalinstruments.oecd.org/en/instruments/OECD-LEGAL-0438#_ga=2.37822115.1251313301.1554450220-751648841.153789179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oecd.org/gov/digital-government/policy-paper-ourdata-index-2019.htm" TargetMode="External"/><Relationship Id="rId4" Type="http://schemas.openxmlformats.org/officeDocument/2006/relationships/hyperlink" Target="https://www.oecd.org/coronavirus/policy-responses/the-covid-19-crisis-a-catalyst-for-government-transformation-1d0c0788/"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oecd.org/coronavirus/policy-responses/transparency-communication-and-trust-the-role-of-public-communication-in-responding-to-the-wave-of-disinformation-about-the-new-coronavirus-bef7ad6e/" TargetMode="External"/><Relationship Id="rId5" Type="http://schemas.openxmlformats.org/officeDocument/2006/relationships/hyperlink" Target="https://www.oecd.org/gov/open-government/oecd-international-report-on-public-communication.htm" TargetMode="External"/><Relationship Id="rId4" Type="http://schemas.openxmlformats.org/officeDocument/2006/relationships/hyperlink" Target="https://doi.org/10.1787/d6237c85-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medium.com/participo/about" TargetMode="External"/><Relationship Id="rId4" Type="http://schemas.openxmlformats.org/officeDocument/2006/relationships/hyperlink" Target="https://doi.org/10.1787/339306da-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632961" y="876300"/>
            <a:ext cx="8649813" cy="8649813"/>
          </a:xfrm>
          <a:prstGeom prst="rect">
            <a:avLst/>
          </a:prstGeom>
        </p:spPr>
      </p:pic>
      <p:pic>
        <p:nvPicPr>
          <p:cNvPr id="3" name="Picture 3"/>
          <p:cNvPicPr>
            <a:picLocks noChangeAspect="1"/>
          </p:cNvPicPr>
          <p:nvPr/>
        </p:nvPicPr>
        <p:blipFill>
          <a:blip r:embed="rId3"/>
          <a:srcRect t="1564" r="3959" b="2703"/>
          <a:stretch>
            <a:fillRect/>
          </a:stretch>
        </p:blipFill>
        <p:spPr>
          <a:xfrm>
            <a:off x="326410" y="2562703"/>
            <a:ext cx="5261708" cy="5244793"/>
          </a:xfrm>
          <a:prstGeom prst="rect">
            <a:avLst/>
          </a:prstGeom>
        </p:spPr>
      </p:pic>
      <p:grpSp>
        <p:nvGrpSpPr>
          <p:cNvPr id="4" name="Group 4"/>
          <p:cNvGrpSpPr/>
          <p:nvPr/>
        </p:nvGrpSpPr>
        <p:grpSpPr>
          <a:xfrm>
            <a:off x="9167812" y="3322765"/>
            <a:ext cx="8817590" cy="5206675"/>
            <a:chOff x="0" y="0"/>
            <a:chExt cx="2982740" cy="1761270"/>
          </a:xfrm>
        </p:grpSpPr>
        <p:sp>
          <p:nvSpPr>
            <p:cNvPr id="5" name="Freeform 5"/>
            <p:cNvSpPr/>
            <p:nvPr/>
          </p:nvSpPr>
          <p:spPr>
            <a:xfrm>
              <a:off x="0" y="0"/>
              <a:ext cx="2982740" cy="1761270"/>
            </a:xfrm>
            <a:custGeom>
              <a:avLst/>
              <a:gdLst/>
              <a:ahLst/>
              <a:cxnLst/>
              <a:rect l="l" t="t" r="r" b="b"/>
              <a:pathLst>
                <a:path w="2982740" h="1761270">
                  <a:moveTo>
                    <a:pt x="0" y="0"/>
                  </a:moveTo>
                  <a:lnTo>
                    <a:pt x="2982740" y="0"/>
                  </a:lnTo>
                  <a:lnTo>
                    <a:pt x="2982740" y="1761270"/>
                  </a:lnTo>
                  <a:lnTo>
                    <a:pt x="0" y="1761270"/>
                  </a:lnTo>
                  <a:close/>
                </a:path>
              </a:pathLst>
            </a:custGeom>
            <a:solidFill>
              <a:srgbClr val="0D6FAE"/>
            </a:solidFill>
          </p:spPr>
        </p:sp>
      </p:grpSp>
      <p:pic>
        <p:nvPicPr>
          <p:cNvPr id="6" name="Picture 6"/>
          <p:cNvPicPr>
            <a:picLocks noChangeAspect="1"/>
          </p:cNvPicPr>
          <p:nvPr/>
        </p:nvPicPr>
        <p:blipFill>
          <a:blip r:embed="rId4"/>
          <a:srcRect/>
          <a:stretch>
            <a:fillRect/>
          </a:stretch>
        </p:blipFill>
        <p:spPr>
          <a:xfrm>
            <a:off x="14612272" y="7495702"/>
            <a:ext cx="3151014" cy="771998"/>
          </a:xfrm>
          <a:prstGeom prst="rect">
            <a:avLst/>
          </a:prstGeom>
        </p:spPr>
      </p:pic>
      <p:grpSp>
        <p:nvGrpSpPr>
          <p:cNvPr id="7" name="Group 7"/>
          <p:cNvGrpSpPr/>
          <p:nvPr/>
        </p:nvGrpSpPr>
        <p:grpSpPr>
          <a:xfrm>
            <a:off x="12344400" y="1493477"/>
            <a:ext cx="4800600" cy="592743"/>
            <a:chOff x="0" y="0"/>
            <a:chExt cx="1350952" cy="233702"/>
          </a:xfrm>
        </p:grpSpPr>
        <p:sp>
          <p:nvSpPr>
            <p:cNvPr id="8" name="Freeform 8"/>
            <p:cNvSpPr/>
            <p:nvPr/>
          </p:nvSpPr>
          <p:spPr>
            <a:xfrm>
              <a:off x="0" y="0"/>
              <a:ext cx="1350952" cy="233702"/>
            </a:xfrm>
            <a:custGeom>
              <a:avLst/>
              <a:gdLst/>
              <a:ahLst/>
              <a:cxnLst/>
              <a:rect l="l" t="t" r="r" b="b"/>
              <a:pathLst>
                <a:path w="1350952" h="233702">
                  <a:moveTo>
                    <a:pt x="0" y="0"/>
                  </a:moveTo>
                  <a:lnTo>
                    <a:pt x="1350952" y="0"/>
                  </a:lnTo>
                  <a:lnTo>
                    <a:pt x="1350952" y="233702"/>
                  </a:lnTo>
                  <a:lnTo>
                    <a:pt x="0" y="233702"/>
                  </a:lnTo>
                  <a:close/>
                </a:path>
              </a:pathLst>
            </a:custGeom>
            <a:solidFill>
              <a:srgbClr val="0D6FAE"/>
            </a:solidFill>
          </p:spPr>
        </p:sp>
      </p:grpSp>
      <p:pic>
        <p:nvPicPr>
          <p:cNvPr id="9" name="Picture 9"/>
          <p:cNvPicPr>
            <a:picLocks noChangeAspect="1"/>
          </p:cNvPicPr>
          <p:nvPr/>
        </p:nvPicPr>
        <p:blipFill>
          <a:blip r:embed="rId5"/>
          <a:srcRect/>
          <a:stretch>
            <a:fillRect/>
          </a:stretch>
        </p:blipFill>
        <p:spPr>
          <a:xfrm>
            <a:off x="326410" y="3322765"/>
            <a:ext cx="6275741" cy="4053083"/>
          </a:xfrm>
          <a:prstGeom prst="rect">
            <a:avLst/>
          </a:prstGeom>
        </p:spPr>
      </p:pic>
      <p:sp>
        <p:nvSpPr>
          <p:cNvPr id="10" name="TextBox 10"/>
          <p:cNvSpPr txBox="1"/>
          <p:nvPr/>
        </p:nvSpPr>
        <p:spPr>
          <a:xfrm>
            <a:off x="9696182" y="4746292"/>
            <a:ext cx="8289220" cy="1770036"/>
          </a:xfrm>
          <a:prstGeom prst="rect">
            <a:avLst/>
          </a:prstGeom>
        </p:spPr>
        <p:txBody>
          <a:bodyPr lIns="0" tIns="0" rIns="0" bIns="0" rtlCol="0" anchor="t">
            <a:spAutoFit/>
          </a:bodyPr>
          <a:lstStyle/>
          <a:p>
            <a:pPr>
              <a:lnSpc>
                <a:spcPts val="4600"/>
              </a:lnSpc>
            </a:pPr>
            <a:r>
              <a:rPr lang="de-DE" sz="5400" b="1" dirty="0">
                <a:solidFill>
                  <a:srgbClr val="FAFDFF"/>
                </a:solidFill>
                <a:latin typeface="Gidole" panose="020B0604020202020204" charset="0"/>
              </a:rPr>
              <a:t>Was deutsche Verwaltungen von Open Innovation lernen können</a:t>
            </a:r>
            <a:endParaRPr lang="es-ES_tradnl" sz="5400" b="1" dirty="0">
              <a:solidFill>
                <a:srgbClr val="FAFDFF"/>
              </a:solidFill>
              <a:latin typeface="Gidole" panose="020B0604020202020204" charset="0"/>
            </a:endParaRPr>
          </a:p>
        </p:txBody>
      </p:sp>
      <p:sp>
        <p:nvSpPr>
          <p:cNvPr id="11" name="TextBox 11"/>
          <p:cNvSpPr txBox="1"/>
          <p:nvPr/>
        </p:nvSpPr>
        <p:spPr>
          <a:xfrm>
            <a:off x="12496800" y="1574651"/>
            <a:ext cx="6623758" cy="500137"/>
          </a:xfrm>
          <a:prstGeom prst="rect">
            <a:avLst/>
          </a:prstGeom>
        </p:spPr>
        <p:txBody>
          <a:bodyPr lIns="0" tIns="0" rIns="0" bIns="0" rtlCol="0" anchor="t">
            <a:spAutoFit/>
          </a:bodyPr>
          <a:lstStyle/>
          <a:p>
            <a:pPr>
              <a:lnSpc>
                <a:spcPts val="3900"/>
              </a:lnSpc>
            </a:pPr>
            <a:r>
              <a:rPr lang="es-ES_tradnl" sz="3000" spc="300" dirty="0" smtClean="0">
                <a:solidFill>
                  <a:srgbClr val="FAFDFF"/>
                </a:solidFill>
                <a:latin typeface="Gidole"/>
              </a:rPr>
              <a:t>20. </a:t>
            </a:r>
            <a:r>
              <a:rPr lang="es-ES_tradnl" sz="3000" spc="300" dirty="0" err="1" smtClean="0">
                <a:solidFill>
                  <a:srgbClr val="FAFDFF"/>
                </a:solidFill>
                <a:latin typeface="Gidole"/>
              </a:rPr>
              <a:t>April</a:t>
            </a:r>
            <a:r>
              <a:rPr lang="es-ES_tradnl" sz="3000" spc="300" dirty="0" smtClean="0">
                <a:solidFill>
                  <a:srgbClr val="FAFDFF"/>
                </a:solidFill>
                <a:latin typeface="Gidole"/>
              </a:rPr>
              <a:t> 2020</a:t>
            </a:r>
            <a:endParaRPr lang="es-ES_tradnl" sz="3000" spc="300" dirty="0">
              <a:solidFill>
                <a:srgbClr val="FAFDFF"/>
              </a:solidFill>
              <a:latin typeface="Gidole"/>
            </a:endParaRPr>
          </a:p>
        </p:txBody>
      </p:sp>
      <p:grpSp>
        <p:nvGrpSpPr>
          <p:cNvPr id="13" name="Group 7"/>
          <p:cNvGrpSpPr/>
          <p:nvPr/>
        </p:nvGrpSpPr>
        <p:grpSpPr>
          <a:xfrm>
            <a:off x="395866" y="8840209"/>
            <a:ext cx="5700134" cy="982275"/>
            <a:chOff x="0" y="0"/>
            <a:chExt cx="1350952" cy="233702"/>
          </a:xfrm>
        </p:grpSpPr>
        <p:sp>
          <p:nvSpPr>
            <p:cNvPr id="14" name="Freeform 8"/>
            <p:cNvSpPr/>
            <p:nvPr/>
          </p:nvSpPr>
          <p:spPr>
            <a:xfrm>
              <a:off x="0" y="0"/>
              <a:ext cx="1350952" cy="233702"/>
            </a:xfrm>
            <a:custGeom>
              <a:avLst/>
              <a:gdLst/>
              <a:ahLst/>
              <a:cxnLst/>
              <a:rect l="l" t="t" r="r" b="b"/>
              <a:pathLst>
                <a:path w="1350952" h="233702">
                  <a:moveTo>
                    <a:pt x="0" y="0"/>
                  </a:moveTo>
                  <a:lnTo>
                    <a:pt x="1350952" y="0"/>
                  </a:lnTo>
                  <a:lnTo>
                    <a:pt x="1350952" y="233702"/>
                  </a:lnTo>
                  <a:lnTo>
                    <a:pt x="0" y="233702"/>
                  </a:lnTo>
                  <a:close/>
                </a:path>
              </a:pathLst>
            </a:custGeom>
            <a:solidFill>
              <a:srgbClr val="0D6FAE"/>
            </a:solidFill>
          </p:spPr>
        </p:sp>
      </p:grpSp>
      <p:sp>
        <p:nvSpPr>
          <p:cNvPr id="12" name="TextBox 11"/>
          <p:cNvSpPr txBox="1"/>
          <p:nvPr/>
        </p:nvSpPr>
        <p:spPr>
          <a:xfrm>
            <a:off x="709230" y="8910940"/>
            <a:ext cx="5510100" cy="461665"/>
          </a:xfrm>
          <a:prstGeom prst="rect">
            <a:avLst/>
          </a:prstGeom>
          <a:noFill/>
        </p:spPr>
        <p:txBody>
          <a:bodyPr wrap="square" rtlCol="0">
            <a:spAutoFit/>
          </a:bodyPr>
          <a:lstStyle/>
          <a:p>
            <a:r>
              <a:rPr lang="es-ES_tradnl" sz="2400" dirty="0" smtClean="0">
                <a:solidFill>
                  <a:schemeClr val="bg1"/>
                </a:solidFill>
                <a:latin typeface="Gidole" panose="020B0604020202020204" charset="0"/>
                <a:ea typeface="Arimo" panose="020B0604020202020204" charset="0"/>
                <a:cs typeface="Arimo" panose="020B0604020202020204" charset="0"/>
              </a:rPr>
              <a:t>David Goessmann, </a:t>
            </a:r>
            <a:r>
              <a:rPr lang="es-ES_tradnl" sz="2400" dirty="0" err="1" smtClean="0">
                <a:solidFill>
                  <a:schemeClr val="bg1"/>
                </a:solidFill>
                <a:latin typeface="Gidole" panose="020B0604020202020204" charset="0"/>
                <a:ea typeface="Arimo" panose="020B0604020202020204" charset="0"/>
                <a:cs typeface="Arimo" panose="020B0604020202020204" charset="0"/>
              </a:rPr>
              <a:t>Projektleiter</a:t>
            </a:r>
            <a:r>
              <a:rPr lang="es-ES_tradnl" sz="2400" dirty="0" smtClean="0">
                <a:solidFill>
                  <a:schemeClr val="bg1"/>
                </a:solidFill>
                <a:latin typeface="Gidole" panose="020B0604020202020204" charset="0"/>
                <a:ea typeface="Arimo" panose="020B0604020202020204" charset="0"/>
                <a:cs typeface="Arimo" panose="020B0604020202020204" charset="0"/>
              </a:rPr>
              <a:t>, GOV/OIG</a:t>
            </a:r>
            <a:endParaRPr lang="es-ES_tradnl" sz="2400" dirty="0">
              <a:solidFill>
                <a:schemeClr val="bg1"/>
              </a:solidFill>
              <a:latin typeface="Gidole" panose="020B0604020202020204" charset="0"/>
              <a:ea typeface="Arimo" panose="020B0604020202020204" charset="0"/>
              <a:cs typeface="Arimo"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p:nvPr/>
        </p:nvSpPr>
        <p:spPr>
          <a:xfrm>
            <a:off x="0" y="9819704"/>
            <a:ext cx="18288000" cy="467296"/>
          </a:xfrm>
          <a:prstGeom prst="rect">
            <a:avLst/>
          </a:prstGeom>
          <a:solidFill>
            <a:srgbClr val="3BC1E4"/>
          </a:solidFill>
        </p:spPr>
      </p:sp>
      <p:pic>
        <p:nvPicPr>
          <p:cNvPr id="5" name="Picture 3"/>
          <p:cNvPicPr>
            <a:picLocks noChangeAspect="1"/>
          </p:cNvPicPr>
          <p:nvPr/>
        </p:nvPicPr>
        <p:blipFill>
          <a:blip r:embed="rId3"/>
          <a:srcRect/>
          <a:stretch>
            <a:fillRect/>
          </a:stretch>
        </p:blipFill>
        <p:spPr>
          <a:xfrm>
            <a:off x="697551" y="969191"/>
            <a:ext cx="6469701" cy="414432"/>
          </a:xfrm>
          <a:prstGeom prst="rect">
            <a:avLst/>
          </a:prstGeom>
        </p:spPr>
      </p:pic>
      <p:sp>
        <p:nvSpPr>
          <p:cNvPr id="7" name="TextBox 4"/>
          <p:cNvSpPr txBox="1"/>
          <p:nvPr/>
        </p:nvSpPr>
        <p:spPr>
          <a:xfrm>
            <a:off x="533400" y="489240"/>
            <a:ext cx="17297400" cy="884858"/>
          </a:xfrm>
          <a:prstGeom prst="rect">
            <a:avLst/>
          </a:prstGeom>
        </p:spPr>
        <p:txBody>
          <a:bodyPr wrap="square" lIns="0" tIns="0" rIns="0" bIns="0" rtlCol="0" anchor="t">
            <a:spAutoFit/>
          </a:bodyPr>
          <a:lstStyle/>
          <a:p>
            <a:pPr>
              <a:lnSpc>
                <a:spcPts val="6900"/>
              </a:lnSpc>
            </a:pPr>
            <a:r>
              <a:rPr lang="en-US" sz="4000" cap="all" dirty="0" err="1" smtClean="0">
                <a:solidFill>
                  <a:srgbClr val="0B0F1E"/>
                </a:solidFill>
                <a:latin typeface="Clear Sans Bold"/>
              </a:rPr>
              <a:t>Weitere</a:t>
            </a:r>
            <a:r>
              <a:rPr lang="en-US" sz="4000" cap="all" dirty="0" smtClean="0">
                <a:solidFill>
                  <a:srgbClr val="0B0F1E"/>
                </a:solidFill>
                <a:latin typeface="Clear Sans Bold"/>
              </a:rPr>
              <a:t> </a:t>
            </a:r>
            <a:r>
              <a:rPr lang="en-US" sz="4000" cap="all" dirty="0" err="1" smtClean="0">
                <a:solidFill>
                  <a:srgbClr val="0B0F1E"/>
                </a:solidFill>
                <a:latin typeface="Clear Sans Bold"/>
              </a:rPr>
              <a:t>zentrale</a:t>
            </a:r>
            <a:r>
              <a:rPr lang="en-US" sz="4000" cap="all" dirty="0" smtClean="0">
                <a:solidFill>
                  <a:srgbClr val="0B0F1E"/>
                </a:solidFill>
                <a:latin typeface="Clear Sans Bold"/>
              </a:rPr>
              <a:t> </a:t>
            </a:r>
            <a:r>
              <a:rPr lang="en-US" sz="4000" cap="all" dirty="0" err="1" smtClean="0">
                <a:solidFill>
                  <a:srgbClr val="0B0F1E"/>
                </a:solidFill>
                <a:latin typeface="Clear Sans Bold"/>
              </a:rPr>
              <a:t>Arbeiten</a:t>
            </a:r>
            <a:r>
              <a:rPr lang="en-US" sz="4000" cap="all" dirty="0" smtClean="0">
                <a:solidFill>
                  <a:srgbClr val="0B0F1E"/>
                </a:solidFill>
                <a:latin typeface="Clear Sans Bold"/>
              </a:rPr>
              <a:t> der OECD</a:t>
            </a:r>
            <a:endParaRPr lang="en-US" sz="2800" cap="all" dirty="0">
              <a:solidFill>
                <a:srgbClr val="0B0F1E"/>
              </a:solidFill>
              <a:latin typeface="Clear Sans Bold"/>
            </a:endParaRPr>
          </a:p>
        </p:txBody>
      </p:sp>
      <p:sp>
        <p:nvSpPr>
          <p:cNvPr id="2" name="TextBox 1"/>
          <p:cNvSpPr txBox="1"/>
          <p:nvPr/>
        </p:nvSpPr>
        <p:spPr>
          <a:xfrm>
            <a:off x="990600" y="2324100"/>
            <a:ext cx="15087600" cy="6494085"/>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Gidole" panose="020B0604020202020204" charset="0"/>
              </a:rPr>
              <a:t>The OECD Observatory of Public Sector Innovation (OPSI), </a:t>
            </a:r>
            <a:r>
              <a:rPr lang="en-US" sz="3200" dirty="0">
                <a:latin typeface="Gidole" panose="020B0604020202020204" charset="0"/>
                <a:hlinkClick r:id="rId4"/>
              </a:rPr>
              <a:t>https://oecd-opsi.org</a:t>
            </a:r>
            <a:r>
              <a:rPr lang="en-US" sz="3200" dirty="0" smtClean="0">
                <a:latin typeface="Gidole" panose="020B0604020202020204" charset="0"/>
                <a:hlinkClick r:id="rId4"/>
              </a:rPr>
              <a:t>/</a:t>
            </a:r>
            <a:r>
              <a:rPr lang="en-US" sz="3200" dirty="0" smtClean="0">
                <a:latin typeface="Gidole" panose="020B0604020202020204" charset="0"/>
              </a:rPr>
              <a:t> </a:t>
            </a:r>
            <a:endParaRPr lang="en-US" sz="3200" dirty="0">
              <a:latin typeface="Gidole" panose="020B0604020202020204" charset="0"/>
            </a:endParaRPr>
          </a:p>
          <a:p>
            <a:pPr marL="285750" indent="-285750">
              <a:buFont typeface="Arial" panose="020B0604020202020204" pitchFamily="34" charset="0"/>
              <a:buChar char="•"/>
            </a:pPr>
            <a:r>
              <a:rPr lang="en-US" sz="3200" b="1" dirty="0" smtClean="0">
                <a:latin typeface="Gidole" panose="020B0604020202020204" charset="0"/>
              </a:rPr>
              <a:t>Die </a:t>
            </a:r>
            <a:r>
              <a:rPr lang="en-US" sz="3200" b="1" dirty="0" err="1" smtClean="0">
                <a:latin typeface="Gidole" panose="020B0604020202020204" charset="0"/>
              </a:rPr>
              <a:t>internationalen</a:t>
            </a:r>
            <a:r>
              <a:rPr lang="en-US" sz="3200" b="1" dirty="0" smtClean="0">
                <a:latin typeface="Gidole" panose="020B0604020202020204" charset="0"/>
              </a:rPr>
              <a:t> </a:t>
            </a:r>
            <a:r>
              <a:rPr lang="en-US" sz="3200" b="1" dirty="0" err="1" smtClean="0">
                <a:latin typeface="Gidole" panose="020B0604020202020204" charset="0"/>
              </a:rPr>
              <a:t>Berichte</a:t>
            </a:r>
            <a:r>
              <a:rPr lang="en-US" sz="3200" b="1" dirty="0" smtClean="0">
                <a:latin typeface="Gidole" panose="020B0604020202020204" charset="0"/>
              </a:rPr>
              <a:t> </a:t>
            </a:r>
            <a:r>
              <a:rPr lang="en-US" sz="3200" b="1" dirty="0" err="1" smtClean="0">
                <a:latin typeface="Gidole" panose="020B0604020202020204" charset="0"/>
              </a:rPr>
              <a:t>zum</a:t>
            </a:r>
            <a:r>
              <a:rPr lang="en-US" sz="3200" b="1" dirty="0" smtClean="0">
                <a:latin typeface="Gidole" panose="020B0604020202020204" charset="0"/>
              </a:rPr>
              <a:t> </a:t>
            </a:r>
            <a:r>
              <a:rPr lang="en-US" sz="3200" b="1" dirty="0" err="1" smtClean="0">
                <a:latin typeface="Gidole" panose="020B0604020202020204" charset="0"/>
              </a:rPr>
              <a:t>Thema</a:t>
            </a:r>
            <a:r>
              <a:rPr lang="en-US" sz="3200" b="1" dirty="0" smtClean="0">
                <a:latin typeface="Gidole" panose="020B0604020202020204" charset="0"/>
              </a:rPr>
              <a:t> Open Government:</a:t>
            </a:r>
          </a:p>
          <a:p>
            <a:pPr marL="742950" lvl="1" indent="-285750">
              <a:buFont typeface="Arial" panose="020B0604020202020204" pitchFamily="34" charset="0"/>
              <a:buChar char="•"/>
            </a:pPr>
            <a:r>
              <a:rPr lang="en-US" sz="3200" dirty="0" smtClean="0">
                <a:latin typeface="Gidole" panose="020B0604020202020204" charset="0"/>
              </a:rPr>
              <a:t>OECD </a:t>
            </a:r>
            <a:r>
              <a:rPr lang="en-US" sz="3200" dirty="0">
                <a:latin typeface="Gidole" panose="020B0604020202020204" charset="0"/>
              </a:rPr>
              <a:t>(2016), </a:t>
            </a:r>
            <a:r>
              <a:rPr lang="en-US" sz="3200" i="1" dirty="0">
                <a:latin typeface="Gidole" panose="020B0604020202020204" charset="0"/>
              </a:rPr>
              <a:t>Open Government: The Global Context and the Way Forward</a:t>
            </a:r>
            <a:r>
              <a:rPr lang="en-US" sz="3200" dirty="0">
                <a:latin typeface="Gidole" panose="020B0604020202020204" charset="0"/>
              </a:rPr>
              <a:t>, OECD Publishing, Paris, </a:t>
            </a:r>
            <a:r>
              <a:rPr lang="en-US" sz="3200" dirty="0">
                <a:latin typeface="Gidole" panose="020B0604020202020204" charset="0"/>
                <a:hlinkClick r:id="rId5"/>
              </a:rPr>
              <a:t>https://doi.org/10.1787/9789264268104-en</a:t>
            </a:r>
            <a:r>
              <a:rPr lang="en-US" sz="3200" dirty="0" smtClean="0">
                <a:latin typeface="Gidole" panose="020B0604020202020204" charset="0"/>
              </a:rPr>
              <a:t>.</a:t>
            </a:r>
          </a:p>
          <a:p>
            <a:pPr marL="742950" lvl="1" indent="-285750">
              <a:buFont typeface="Arial" panose="020B0604020202020204" pitchFamily="34" charset="0"/>
              <a:buChar char="•"/>
            </a:pPr>
            <a:r>
              <a:rPr lang="en-US" sz="3200" dirty="0" smtClean="0">
                <a:latin typeface="Gidole" panose="020B0604020202020204" charset="0"/>
              </a:rPr>
              <a:t>Der </a:t>
            </a:r>
            <a:r>
              <a:rPr lang="en-US" sz="3200" dirty="0" err="1" smtClean="0">
                <a:latin typeface="Gidole" panose="020B0604020202020204" charset="0"/>
              </a:rPr>
              <a:t>nächste</a:t>
            </a:r>
            <a:r>
              <a:rPr lang="en-US" sz="3200" dirty="0" smtClean="0">
                <a:latin typeface="Gidole" panose="020B0604020202020204" charset="0"/>
              </a:rPr>
              <a:t> </a:t>
            </a:r>
            <a:r>
              <a:rPr lang="en-US" sz="3200" dirty="0" err="1" smtClean="0">
                <a:latin typeface="Gidole" panose="020B0604020202020204" charset="0"/>
              </a:rPr>
              <a:t>Bericht</a:t>
            </a:r>
            <a:r>
              <a:rPr lang="en-US" sz="3200" dirty="0" smtClean="0">
                <a:latin typeface="Gidole" panose="020B0604020202020204" charset="0"/>
              </a:rPr>
              <a:t> </a:t>
            </a:r>
            <a:r>
              <a:rPr lang="en-US" sz="3200" dirty="0" err="1" smtClean="0">
                <a:latin typeface="Gidole" panose="020B0604020202020204" charset="0"/>
              </a:rPr>
              <a:t>wird</a:t>
            </a:r>
            <a:r>
              <a:rPr lang="en-US" sz="3200" dirty="0" smtClean="0">
                <a:latin typeface="Gidole" panose="020B0604020202020204" charset="0"/>
              </a:rPr>
              <a:t> </a:t>
            </a:r>
            <a:r>
              <a:rPr lang="en-US" sz="3200" dirty="0" err="1" smtClean="0">
                <a:latin typeface="Gidole" panose="020B0604020202020204" charset="0"/>
              </a:rPr>
              <a:t>noch</a:t>
            </a:r>
            <a:r>
              <a:rPr lang="en-US" sz="3200" dirty="0" smtClean="0">
                <a:latin typeface="Gidole" panose="020B0604020202020204" charset="0"/>
              </a:rPr>
              <a:t> in </a:t>
            </a:r>
            <a:r>
              <a:rPr lang="en-US" sz="3200" dirty="0" err="1" smtClean="0">
                <a:latin typeface="Gidole" panose="020B0604020202020204" charset="0"/>
              </a:rPr>
              <a:t>diesem</a:t>
            </a:r>
            <a:r>
              <a:rPr lang="en-US" sz="3200" dirty="0" smtClean="0">
                <a:latin typeface="Gidole" panose="020B0604020202020204" charset="0"/>
              </a:rPr>
              <a:t> </a:t>
            </a:r>
            <a:r>
              <a:rPr lang="en-US" sz="3200" dirty="0" err="1" smtClean="0">
                <a:latin typeface="Gidole" panose="020B0604020202020204" charset="0"/>
              </a:rPr>
              <a:t>Jahr</a:t>
            </a:r>
            <a:r>
              <a:rPr lang="en-US" sz="3200" dirty="0" smtClean="0">
                <a:latin typeface="Gidole" panose="020B0604020202020204" charset="0"/>
              </a:rPr>
              <a:t> </a:t>
            </a:r>
            <a:r>
              <a:rPr lang="en-US" sz="3200" dirty="0" err="1" smtClean="0">
                <a:latin typeface="Gidole" panose="020B0604020202020204" charset="0"/>
              </a:rPr>
              <a:t>veröffentlicht</a:t>
            </a:r>
            <a:endParaRPr lang="en-US" sz="3200" dirty="0" smtClean="0">
              <a:latin typeface="Gidole" panose="020B0604020202020204" charset="0"/>
            </a:endParaRPr>
          </a:p>
          <a:p>
            <a:pPr marL="285750" indent="-285750">
              <a:buFont typeface="Arial" panose="020B0604020202020204" pitchFamily="34" charset="0"/>
              <a:buChar char="•"/>
            </a:pPr>
            <a:r>
              <a:rPr lang="en-US" sz="3200" b="1" dirty="0" smtClean="0">
                <a:latin typeface="Gidole" panose="020B0604020202020204" charset="0"/>
              </a:rPr>
              <a:t>The OECD Observatory of </a:t>
            </a:r>
            <a:r>
              <a:rPr lang="en-US" sz="3200" b="1" dirty="0">
                <a:latin typeface="Gidole" panose="020B0604020202020204" charset="0"/>
              </a:rPr>
              <a:t>Civic Space</a:t>
            </a:r>
            <a:r>
              <a:rPr lang="en-US" sz="3200" dirty="0">
                <a:latin typeface="Gidole" panose="020B0604020202020204" charset="0"/>
              </a:rPr>
              <a:t>, </a:t>
            </a:r>
            <a:r>
              <a:rPr lang="en-US" sz="3200" dirty="0">
                <a:latin typeface="Gidole" panose="020B0604020202020204" charset="0"/>
                <a:hlinkClick r:id="rId6"/>
              </a:rPr>
              <a:t>https://</a:t>
            </a:r>
            <a:r>
              <a:rPr lang="en-US" sz="3200" dirty="0" smtClean="0">
                <a:latin typeface="Gidole" panose="020B0604020202020204" charset="0"/>
                <a:hlinkClick r:id="rId6"/>
              </a:rPr>
              <a:t>www.oecd.org/gov/open-government/civic-space.htm</a:t>
            </a:r>
            <a:endParaRPr lang="en-US" sz="3200" dirty="0" smtClean="0">
              <a:latin typeface="Gidole" panose="020B0604020202020204" charset="0"/>
            </a:endParaRPr>
          </a:p>
          <a:p>
            <a:pPr marL="285750" indent="-285750">
              <a:buFont typeface="Arial" panose="020B0604020202020204" pitchFamily="34" charset="0"/>
              <a:buChar char="•"/>
            </a:pPr>
            <a:r>
              <a:rPr lang="en-US" sz="3200" b="1" dirty="0" smtClean="0">
                <a:latin typeface="Gidole" panose="020B0604020202020204" charset="0"/>
              </a:rPr>
              <a:t>The OECD Toolkit and </a:t>
            </a:r>
            <a:r>
              <a:rPr lang="en-US" sz="3200" b="1" dirty="0">
                <a:latin typeface="Gidole" panose="020B0604020202020204" charset="0"/>
              </a:rPr>
              <a:t>Case Navigator, </a:t>
            </a:r>
            <a:r>
              <a:rPr lang="en-US" sz="3200" dirty="0">
                <a:latin typeface="Gidole" panose="020B0604020202020204" charset="0"/>
                <a:hlinkClick r:id="rId7"/>
              </a:rPr>
              <a:t>https://</a:t>
            </a:r>
            <a:r>
              <a:rPr lang="en-US" sz="3200" dirty="0" smtClean="0">
                <a:latin typeface="Gidole" panose="020B0604020202020204" charset="0"/>
                <a:hlinkClick r:id="rId7"/>
              </a:rPr>
              <a:t>www.oecd.org/gov/open-government/open-government-toolkit-navigator.htm</a:t>
            </a:r>
            <a:endParaRPr lang="en-US" sz="3200" dirty="0" smtClean="0">
              <a:latin typeface="Gidole" panose="020B0604020202020204" charset="0"/>
            </a:endParaRPr>
          </a:p>
          <a:p>
            <a:pPr marL="285750" indent="-285750">
              <a:buFont typeface="Arial" panose="020B0604020202020204" pitchFamily="34" charset="0"/>
              <a:buChar char="•"/>
            </a:pPr>
            <a:r>
              <a:rPr lang="de-DE" sz="3200" b="1" dirty="0">
                <a:latin typeface="Gidole" panose="020B0604020202020204" charset="0"/>
              </a:rPr>
              <a:t>OPSI Covid-19 Innovative Response </a:t>
            </a:r>
            <a:r>
              <a:rPr lang="de-DE" sz="3200" b="1" dirty="0" err="1">
                <a:latin typeface="Gidole" panose="020B0604020202020204" charset="0"/>
              </a:rPr>
              <a:t>Tracker</a:t>
            </a:r>
            <a:r>
              <a:rPr lang="de-DE" sz="3200" b="1" dirty="0">
                <a:latin typeface="Gidole" panose="020B0604020202020204" charset="0"/>
              </a:rPr>
              <a:t>, </a:t>
            </a:r>
            <a:r>
              <a:rPr lang="de-DE" sz="3200" dirty="0">
                <a:latin typeface="Gidole" panose="020B0604020202020204" charset="0"/>
                <a:hlinkClick r:id="rId8"/>
              </a:rPr>
              <a:t>https://oecd-opsi.org/covid-response</a:t>
            </a:r>
            <a:r>
              <a:rPr lang="de-DE" sz="3200" dirty="0" smtClean="0">
                <a:latin typeface="Gidole" panose="020B0604020202020204" charset="0"/>
                <a:hlinkClick r:id="rId8"/>
              </a:rPr>
              <a:t>/</a:t>
            </a:r>
            <a:endParaRPr lang="en-US" sz="3200" dirty="0" smtClean="0">
              <a:latin typeface="Gidole" panose="020B0604020202020204" charset="0"/>
            </a:endParaRPr>
          </a:p>
          <a:p>
            <a:pPr marL="285750" indent="-285750">
              <a:buFont typeface="Arial" panose="020B0604020202020204" pitchFamily="34" charset="0"/>
              <a:buChar char="•"/>
            </a:pPr>
            <a:r>
              <a:rPr lang="en-US" sz="3200" b="1" dirty="0" smtClean="0">
                <a:latin typeface="Gidole" panose="020B0604020202020204" charset="0"/>
              </a:rPr>
              <a:t>Die </a:t>
            </a:r>
            <a:r>
              <a:rPr lang="en-US" sz="3200" b="1" dirty="0" err="1" smtClean="0">
                <a:latin typeface="Gidole" panose="020B0604020202020204" charset="0"/>
              </a:rPr>
              <a:t>Empfehlung</a:t>
            </a:r>
            <a:r>
              <a:rPr lang="en-US" sz="3200" b="1" dirty="0" smtClean="0">
                <a:latin typeface="Gidole" panose="020B0604020202020204" charset="0"/>
              </a:rPr>
              <a:t> des OECD </a:t>
            </a:r>
            <a:r>
              <a:rPr lang="en-US" sz="3200" b="1" dirty="0" err="1" smtClean="0">
                <a:latin typeface="Gidole" panose="020B0604020202020204" charset="0"/>
              </a:rPr>
              <a:t>Ministerialrats</a:t>
            </a:r>
            <a:r>
              <a:rPr lang="en-US" sz="3200" b="1" dirty="0" smtClean="0">
                <a:latin typeface="Gidole" panose="020B0604020202020204" charset="0"/>
              </a:rPr>
              <a:t> </a:t>
            </a:r>
            <a:r>
              <a:rPr lang="en-US" sz="3200" b="1" dirty="0" err="1" smtClean="0">
                <a:latin typeface="Gidole" panose="020B0604020202020204" charset="0"/>
              </a:rPr>
              <a:t>zu</a:t>
            </a:r>
            <a:r>
              <a:rPr lang="en-US" sz="3200" b="1" dirty="0">
                <a:latin typeface="Gidole" panose="020B0604020202020204" charset="0"/>
              </a:rPr>
              <a:t> Open Government (2017), </a:t>
            </a:r>
            <a:r>
              <a:rPr lang="en-US" sz="3200" dirty="0">
                <a:latin typeface="Gidole" panose="020B0604020202020204" charset="0"/>
                <a:hlinkClick r:id="rId9"/>
              </a:rPr>
              <a:t>https://legalinstruments.oecd.org/en/instruments/OECD-LEGAL-0438#_</a:t>
            </a:r>
            <a:r>
              <a:rPr lang="en-US" sz="3200" dirty="0" smtClean="0">
                <a:latin typeface="Gidole" panose="020B0604020202020204" charset="0"/>
                <a:hlinkClick r:id="rId9"/>
              </a:rPr>
              <a:t>ga=2.37822115.1251313301.1554450220-751648841.1537891795</a:t>
            </a:r>
            <a:r>
              <a:rPr lang="en-US" sz="3200" dirty="0" smtClean="0">
                <a:latin typeface="Gidole" panose="020B0604020202020204" charset="0"/>
              </a:rPr>
              <a:t> </a:t>
            </a:r>
            <a:endParaRPr lang="en-GB" sz="3200" dirty="0">
              <a:latin typeface="Gidole" panose="020B0604020202020204" charset="0"/>
            </a:endParaRPr>
          </a:p>
        </p:txBody>
      </p:sp>
    </p:spTree>
    <p:extLst>
      <p:ext uri="{BB962C8B-B14F-4D97-AF65-F5344CB8AC3E}">
        <p14:creationId xmlns:p14="http://schemas.microsoft.com/office/powerpoint/2010/main" val="2218198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668787" y="860192"/>
            <a:ext cx="8649813" cy="8649813"/>
          </a:xfrm>
          <a:prstGeom prst="rect">
            <a:avLst/>
          </a:prstGeom>
        </p:spPr>
      </p:pic>
      <p:grpSp>
        <p:nvGrpSpPr>
          <p:cNvPr id="3" name="Group 3"/>
          <p:cNvGrpSpPr/>
          <p:nvPr/>
        </p:nvGrpSpPr>
        <p:grpSpPr>
          <a:xfrm>
            <a:off x="9144000" y="3555847"/>
            <a:ext cx="8817590" cy="3876781"/>
            <a:chOff x="0" y="0"/>
            <a:chExt cx="2982740" cy="1311405"/>
          </a:xfrm>
        </p:grpSpPr>
        <p:sp>
          <p:nvSpPr>
            <p:cNvPr id="4" name="Freeform 4"/>
            <p:cNvSpPr/>
            <p:nvPr/>
          </p:nvSpPr>
          <p:spPr>
            <a:xfrm>
              <a:off x="0" y="0"/>
              <a:ext cx="2982740" cy="1311405"/>
            </a:xfrm>
            <a:custGeom>
              <a:avLst/>
              <a:gdLst/>
              <a:ahLst/>
              <a:cxnLst/>
              <a:rect l="l" t="t" r="r" b="b"/>
              <a:pathLst>
                <a:path w="2982740" h="1311405">
                  <a:moveTo>
                    <a:pt x="0" y="0"/>
                  </a:moveTo>
                  <a:lnTo>
                    <a:pt x="2982740" y="0"/>
                  </a:lnTo>
                  <a:lnTo>
                    <a:pt x="2982740" y="1311405"/>
                  </a:lnTo>
                  <a:lnTo>
                    <a:pt x="0" y="1311405"/>
                  </a:lnTo>
                  <a:close/>
                </a:path>
              </a:pathLst>
            </a:custGeom>
            <a:solidFill>
              <a:srgbClr val="0D6FAE"/>
            </a:solidFill>
          </p:spPr>
        </p:sp>
      </p:grpSp>
      <p:sp>
        <p:nvSpPr>
          <p:cNvPr id="5" name="TextBox 5"/>
          <p:cNvSpPr txBox="1"/>
          <p:nvPr/>
        </p:nvSpPr>
        <p:spPr>
          <a:xfrm>
            <a:off x="9436425" y="4652786"/>
            <a:ext cx="8305800" cy="3154710"/>
          </a:xfrm>
          <a:prstGeom prst="rect">
            <a:avLst/>
          </a:prstGeom>
        </p:spPr>
        <p:txBody>
          <a:bodyPr wrap="square" lIns="0" tIns="0" rIns="0" bIns="0" rtlCol="0" anchor="t">
            <a:spAutoFit/>
          </a:bodyPr>
          <a:lstStyle/>
          <a:p>
            <a:pPr>
              <a:lnSpc>
                <a:spcPts val="8208"/>
              </a:lnSpc>
            </a:pPr>
            <a:r>
              <a:rPr lang="en-US" sz="7137" dirty="0" smtClean="0">
                <a:solidFill>
                  <a:srgbClr val="FAFDFF"/>
                </a:solidFill>
                <a:latin typeface="Gidole" panose="020B0604020202020204" charset="0"/>
              </a:rPr>
              <a:t>VIELEN DANK! </a:t>
            </a:r>
          </a:p>
          <a:p>
            <a:pPr>
              <a:lnSpc>
                <a:spcPts val="8208"/>
              </a:lnSpc>
            </a:pPr>
            <a:endParaRPr lang="en-US" sz="2200" dirty="0" smtClean="0">
              <a:solidFill>
                <a:srgbClr val="FAFDFF"/>
              </a:solidFill>
              <a:latin typeface="Gidole" panose="020B0604020202020204" charset="0"/>
            </a:endParaRPr>
          </a:p>
          <a:p>
            <a:pPr>
              <a:lnSpc>
                <a:spcPts val="8208"/>
              </a:lnSpc>
            </a:pPr>
            <a:endParaRPr lang="en-US" sz="2200" dirty="0">
              <a:solidFill>
                <a:srgbClr val="FAFDFF"/>
              </a:solidFill>
              <a:latin typeface="Gidole" panose="020B0604020202020204" charset="0"/>
            </a:endParaRPr>
          </a:p>
        </p:txBody>
      </p:sp>
      <p:pic>
        <p:nvPicPr>
          <p:cNvPr id="6" name="Picture 6"/>
          <p:cNvPicPr>
            <a:picLocks noChangeAspect="1"/>
          </p:cNvPicPr>
          <p:nvPr/>
        </p:nvPicPr>
        <p:blipFill>
          <a:blip r:embed="rId3"/>
          <a:srcRect t="1564" r="3959" b="2703"/>
          <a:stretch>
            <a:fillRect/>
          </a:stretch>
        </p:blipFill>
        <p:spPr>
          <a:xfrm>
            <a:off x="326410" y="2562703"/>
            <a:ext cx="5261708" cy="5244793"/>
          </a:xfrm>
          <a:prstGeom prst="rect">
            <a:avLst/>
          </a:prstGeom>
        </p:spPr>
      </p:pic>
      <p:pic>
        <p:nvPicPr>
          <p:cNvPr id="7" name="Picture 7"/>
          <p:cNvPicPr>
            <a:picLocks noChangeAspect="1"/>
          </p:cNvPicPr>
          <p:nvPr/>
        </p:nvPicPr>
        <p:blipFill>
          <a:blip r:embed="rId4"/>
          <a:srcRect/>
          <a:stretch>
            <a:fillRect/>
          </a:stretch>
        </p:blipFill>
        <p:spPr>
          <a:xfrm>
            <a:off x="326410" y="3322765"/>
            <a:ext cx="6275741" cy="4053083"/>
          </a:xfrm>
          <a:prstGeom prst="rect">
            <a:avLst/>
          </a:prstGeom>
        </p:spPr>
      </p:pic>
      <p:sp>
        <p:nvSpPr>
          <p:cNvPr id="8" name="Rectangle 7"/>
          <p:cNvSpPr/>
          <p:nvPr/>
        </p:nvSpPr>
        <p:spPr>
          <a:xfrm>
            <a:off x="9436425" y="6230141"/>
            <a:ext cx="9144000" cy="830997"/>
          </a:xfrm>
          <a:prstGeom prst="rect">
            <a:avLst/>
          </a:prstGeom>
        </p:spPr>
        <p:txBody>
          <a:bodyPr>
            <a:spAutoFit/>
          </a:bodyPr>
          <a:lstStyle/>
          <a:p>
            <a:r>
              <a:rPr lang="en-US" sz="2400" b="1" dirty="0" smtClean="0">
                <a:solidFill>
                  <a:schemeClr val="bg1"/>
                </a:solidFill>
                <a:latin typeface="Gidole" panose="020B0604020202020204" charset="0"/>
              </a:rPr>
              <a:t>David.Goessmann@oecd.org</a:t>
            </a:r>
          </a:p>
          <a:p>
            <a:endParaRPr lang="en-US" sz="2400" b="1" dirty="0" smtClean="0">
              <a:solidFill>
                <a:schemeClr val="bg1"/>
              </a:solidFill>
              <a:latin typeface="Gidole" panose="020B06040202020202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C0DE68E3-53E7-459D-804F-F5354EBAED4E}" type="slidenum">
              <a:rPr lang="en-GB" smtClean="0">
                <a:solidFill>
                  <a:prstClr val="white"/>
                </a:solidFill>
              </a:rPr>
              <a:pPr/>
              <a:t>2</a:t>
            </a:fld>
            <a:endParaRPr lang="en-GB">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3247" y="315339"/>
            <a:ext cx="4358396" cy="1070484"/>
          </a:xfrm>
          <a:prstGeom prst="rect">
            <a:avLst/>
          </a:prstGeom>
        </p:spPr>
      </p:pic>
      <p:sp>
        <p:nvSpPr>
          <p:cNvPr id="4" name="Content Placeholder 3"/>
          <p:cNvSpPr>
            <a:spLocks noGrp="1"/>
          </p:cNvSpPr>
          <p:nvPr>
            <p:ph idx="1"/>
          </p:nvPr>
        </p:nvSpPr>
        <p:spPr>
          <a:xfrm>
            <a:off x="702313" y="2149870"/>
            <a:ext cx="16159844" cy="5127230"/>
          </a:xfrm>
        </p:spPr>
        <p:txBody>
          <a:bodyPr>
            <a:normAutofit/>
          </a:bodyPr>
          <a:lstStyle/>
          <a:p>
            <a:pPr>
              <a:buFont typeface="Wingdings" panose="05000000000000000000" pitchFamily="2" charset="2"/>
              <a:buChar char="Ø"/>
            </a:pPr>
            <a:endParaRPr lang="de-DE" sz="3600" b="1" dirty="0" smtClean="0">
              <a:latin typeface="Gidole" panose="020B0604020202020204" charset="0"/>
            </a:endParaRPr>
          </a:p>
          <a:p>
            <a:pPr marL="742950" indent="-742950">
              <a:buFont typeface="+mj-lt"/>
              <a:buAutoNum type="arabicPeriod"/>
            </a:pPr>
            <a:r>
              <a:rPr lang="de-DE" sz="3600" b="1" dirty="0" smtClean="0">
                <a:latin typeface="Gidole" panose="020B0604020202020204" charset="0"/>
              </a:rPr>
              <a:t>Was </a:t>
            </a:r>
            <a:r>
              <a:rPr lang="de-DE" sz="3600" b="1" dirty="0">
                <a:latin typeface="Gidole" panose="020B0604020202020204" charset="0"/>
              </a:rPr>
              <a:t>können deutsche Verwaltungen von Open Government und Open Innovation Ansätzen weltweit lernen? </a:t>
            </a:r>
            <a:endParaRPr lang="de-DE" sz="3600" b="1" dirty="0" smtClean="0">
              <a:latin typeface="Gidole" panose="020B0604020202020204" charset="0"/>
            </a:endParaRPr>
          </a:p>
          <a:p>
            <a:pPr marL="742950" indent="-742950">
              <a:buFont typeface="+mj-lt"/>
              <a:buAutoNum type="arabicPeriod"/>
            </a:pPr>
            <a:endParaRPr lang="de-DE" sz="3600" b="1" dirty="0">
              <a:latin typeface="Gidole" panose="020B0604020202020204" charset="0"/>
            </a:endParaRPr>
          </a:p>
          <a:p>
            <a:pPr marL="742950" indent="-742950">
              <a:buFont typeface="+mj-lt"/>
              <a:buAutoNum type="arabicPeriod"/>
            </a:pPr>
            <a:r>
              <a:rPr lang="de-DE" sz="3600" b="1" dirty="0" smtClean="0">
                <a:latin typeface="Gidole" panose="020B0604020202020204" charset="0"/>
              </a:rPr>
              <a:t>Was </a:t>
            </a:r>
            <a:r>
              <a:rPr lang="de-DE" sz="3600" b="1" dirty="0">
                <a:latin typeface="Gidole" panose="020B0604020202020204" charset="0"/>
              </a:rPr>
              <a:t>können wir aus der aktuellen Corona-Krise lernen, um unsere Verwaltungen in Zukunft offener zu machen, und dadurch das Vertrauen in die Demokratie zu stärken?</a:t>
            </a:r>
          </a:p>
          <a:p>
            <a:pPr>
              <a:buFont typeface="Wingdings" panose="05000000000000000000" pitchFamily="2" charset="2"/>
              <a:buChar char="Ø"/>
            </a:pPr>
            <a:endParaRPr lang="en-US" sz="3600" b="1" dirty="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endParaRPr lang="en-GB" sz="4000" b="1" dirty="0"/>
          </a:p>
        </p:txBody>
      </p:sp>
      <p:sp>
        <p:nvSpPr>
          <p:cNvPr id="9" name="AutoShape 2"/>
          <p:cNvSpPr/>
          <p:nvPr/>
        </p:nvSpPr>
        <p:spPr>
          <a:xfrm>
            <a:off x="0" y="9819704"/>
            <a:ext cx="18288000" cy="467296"/>
          </a:xfrm>
          <a:prstGeom prst="rect">
            <a:avLst/>
          </a:prstGeom>
          <a:solidFill>
            <a:srgbClr val="3BC1E4"/>
          </a:solidFill>
        </p:spPr>
      </p:sp>
      <p:pic>
        <p:nvPicPr>
          <p:cNvPr id="10" name="Picture 3"/>
          <p:cNvPicPr>
            <a:picLocks noChangeAspect="1"/>
          </p:cNvPicPr>
          <p:nvPr/>
        </p:nvPicPr>
        <p:blipFill>
          <a:blip r:embed="rId4"/>
          <a:srcRect/>
          <a:stretch>
            <a:fillRect/>
          </a:stretch>
        </p:blipFill>
        <p:spPr>
          <a:xfrm>
            <a:off x="697551" y="969191"/>
            <a:ext cx="6469701" cy="414432"/>
          </a:xfrm>
          <a:prstGeom prst="rect">
            <a:avLst/>
          </a:prstGeom>
        </p:spPr>
      </p:pic>
      <p:sp>
        <p:nvSpPr>
          <p:cNvPr id="11" name="TextBox 4"/>
          <p:cNvSpPr txBox="1"/>
          <p:nvPr/>
        </p:nvSpPr>
        <p:spPr>
          <a:xfrm>
            <a:off x="533400" y="489240"/>
            <a:ext cx="17297400" cy="801310"/>
          </a:xfrm>
          <a:prstGeom prst="rect">
            <a:avLst/>
          </a:prstGeom>
        </p:spPr>
        <p:txBody>
          <a:bodyPr wrap="square" lIns="0" tIns="0" rIns="0" bIns="0" rtlCol="0" anchor="t">
            <a:spAutoFit/>
          </a:bodyPr>
          <a:lstStyle/>
          <a:p>
            <a:pPr>
              <a:lnSpc>
                <a:spcPts val="6900"/>
              </a:lnSpc>
            </a:pPr>
            <a:r>
              <a:rPr lang="en-US" sz="4000" dirty="0" smtClean="0">
                <a:solidFill>
                  <a:srgbClr val="0B0F1E"/>
                </a:solidFill>
                <a:latin typeface="Clear Sans Bold"/>
              </a:rPr>
              <a:t>KERNFRAGEN</a:t>
            </a:r>
            <a:endParaRPr lang="en-US" sz="2800" dirty="0">
              <a:solidFill>
                <a:srgbClr val="0B0F1E"/>
              </a:solidFill>
              <a:latin typeface="Clear Sans Bold"/>
            </a:endParaRPr>
          </a:p>
        </p:txBody>
      </p:sp>
      <p:pic>
        <p:nvPicPr>
          <p:cNvPr id="12" name="Picture 6"/>
          <p:cNvPicPr>
            <a:picLocks noChangeAspect="1"/>
          </p:cNvPicPr>
          <p:nvPr/>
        </p:nvPicPr>
        <p:blipFill>
          <a:blip r:embed="rId5">
            <a:duotone>
              <a:prstClr val="black"/>
              <a:schemeClr val="tx1">
                <a:tint val="45000"/>
                <a:satMod val="400000"/>
              </a:schemeClr>
            </a:duotone>
          </a:blip>
          <a:srcRect/>
          <a:stretch>
            <a:fillRect/>
          </a:stretch>
        </p:blipFill>
        <p:spPr bwMode="gray">
          <a:xfrm>
            <a:off x="14679786" y="476477"/>
            <a:ext cx="3151014" cy="771998"/>
          </a:xfrm>
          <a:prstGeom prst="rect">
            <a:avLst/>
          </a:prstGeom>
        </p:spPr>
      </p:pic>
    </p:spTree>
    <p:extLst>
      <p:ext uri="{BB962C8B-B14F-4D97-AF65-F5344CB8AC3E}">
        <p14:creationId xmlns:p14="http://schemas.microsoft.com/office/powerpoint/2010/main" val="1288795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C0DE68E3-53E7-459D-804F-F5354EBAED4E}" type="slidenum">
              <a:rPr lang="en-GB" smtClean="0">
                <a:solidFill>
                  <a:prstClr val="white"/>
                </a:solidFill>
              </a:rPr>
              <a:pPr/>
              <a:t>3</a:t>
            </a:fld>
            <a:endParaRPr lang="en-GB">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3247" y="315339"/>
            <a:ext cx="4358396" cy="1070484"/>
          </a:xfrm>
          <a:prstGeom prst="rect">
            <a:avLst/>
          </a:prstGeom>
        </p:spPr>
      </p:pic>
      <p:sp>
        <p:nvSpPr>
          <p:cNvPr id="4" name="Content Placeholder 3"/>
          <p:cNvSpPr>
            <a:spLocks noGrp="1"/>
          </p:cNvSpPr>
          <p:nvPr>
            <p:ph idx="1"/>
          </p:nvPr>
        </p:nvSpPr>
        <p:spPr>
          <a:xfrm>
            <a:off x="702313" y="2149870"/>
            <a:ext cx="16159844" cy="5127230"/>
          </a:xfrm>
        </p:spPr>
        <p:txBody>
          <a:bodyPr>
            <a:normAutofit/>
          </a:bodyPr>
          <a:lstStyle/>
          <a:p>
            <a:pPr>
              <a:buFont typeface="Wingdings" panose="05000000000000000000" pitchFamily="2" charset="2"/>
              <a:buChar char="Ø"/>
            </a:pPr>
            <a:endParaRPr lang="de-DE" sz="3600" b="1" dirty="0" smtClean="0">
              <a:latin typeface="Gidole" panose="020B0604020202020204" charset="0"/>
            </a:endParaRPr>
          </a:p>
          <a:p>
            <a:pPr>
              <a:buFont typeface="Wingdings" panose="05000000000000000000" pitchFamily="2" charset="2"/>
              <a:buChar char="Ø"/>
            </a:pPr>
            <a:r>
              <a:rPr lang="de-DE" sz="3600" b="1" dirty="0">
                <a:latin typeface="Gidole" panose="020B0604020202020204" charset="0"/>
              </a:rPr>
              <a:t> </a:t>
            </a:r>
            <a:r>
              <a:rPr lang="de-DE" sz="3600" b="1" dirty="0" smtClean="0">
                <a:latin typeface="Gidole" panose="020B0604020202020204" charset="0"/>
              </a:rPr>
              <a:t>Zufriedenheit mit </a:t>
            </a:r>
            <a:r>
              <a:rPr lang="de-DE" sz="3600" b="1" dirty="0">
                <a:latin typeface="Gidole" panose="020B0604020202020204" charset="0"/>
              </a:rPr>
              <a:t>der Funktionsweise der Demokratie seit der Mitte der 1990er Jahre erheblich </a:t>
            </a:r>
            <a:r>
              <a:rPr lang="de-DE" sz="3600" b="1" dirty="0" smtClean="0">
                <a:latin typeface="Gidole" panose="020B0604020202020204" charset="0"/>
              </a:rPr>
              <a:t>reduziert, bisheriger Tiefpunkt im </a:t>
            </a:r>
            <a:r>
              <a:rPr lang="de-DE" sz="3600" b="1" dirty="0">
                <a:latin typeface="Gidole" panose="020B0604020202020204" charset="0"/>
              </a:rPr>
              <a:t>Jahr </a:t>
            </a:r>
            <a:r>
              <a:rPr lang="de-DE" sz="3600" b="1" dirty="0" smtClean="0">
                <a:latin typeface="Gidole" panose="020B0604020202020204" charset="0"/>
              </a:rPr>
              <a:t>2019</a:t>
            </a:r>
            <a:r>
              <a:rPr lang="de-DE" sz="3600" b="1" dirty="0">
                <a:latin typeface="Gidole" panose="020B0604020202020204" charset="0"/>
              </a:rPr>
              <a:t> </a:t>
            </a:r>
            <a:r>
              <a:rPr lang="de-DE" sz="3600" i="1" dirty="0" smtClean="0">
                <a:latin typeface="Gidole" panose="020B0604020202020204" charset="0"/>
              </a:rPr>
              <a:t>(Bennet Institute, 2020)</a:t>
            </a:r>
          </a:p>
          <a:p>
            <a:pPr>
              <a:buFont typeface="Wingdings" panose="05000000000000000000" pitchFamily="2" charset="2"/>
              <a:buChar char="Ø"/>
            </a:pPr>
            <a:r>
              <a:rPr lang="en-US" sz="3600" b="1" dirty="0">
                <a:latin typeface="Gidole" panose="020B0604020202020204" charset="0"/>
              </a:rPr>
              <a:t> </a:t>
            </a:r>
            <a:r>
              <a:rPr lang="en-US" sz="3600" b="1" dirty="0" err="1" smtClean="0">
                <a:latin typeface="Gidole" panose="020B0604020202020204" charset="0"/>
              </a:rPr>
              <a:t>Niedrigste</a:t>
            </a:r>
            <a:r>
              <a:rPr lang="en-US" sz="3600" b="1" dirty="0" smtClean="0">
                <a:latin typeface="Gidole" panose="020B0604020202020204" charset="0"/>
              </a:rPr>
              <a:t> </a:t>
            </a:r>
            <a:r>
              <a:rPr lang="en-US" sz="3600" b="1" dirty="0" err="1" smtClean="0">
                <a:latin typeface="Gidole" panose="020B0604020202020204" charset="0"/>
              </a:rPr>
              <a:t>Zahl</a:t>
            </a:r>
            <a:r>
              <a:rPr lang="en-US" sz="3600" b="1" dirty="0" smtClean="0">
                <a:latin typeface="Gidole" panose="020B0604020202020204" charset="0"/>
              </a:rPr>
              <a:t> ‘</a:t>
            </a:r>
            <a:r>
              <a:rPr lang="en-US" sz="3600" b="1" dirty="0" err="1" smtClean="0">
                <a:latin typeface="Gidole" panose="020B0604020202020204" charset="0"/>
              </a:rPr>
              <a:t>freier</a:t>
            </a:r>
            <a:r>
              <a:rPr lang="en-US" sz="3600" b="1" dirty="0" smtClean="0">
                <a:latin typeface="Gidole" panose="020B0604020202020204" charset="0"/>
              </a:rPr>
              <a:t>’ </a:t>
            </a:r>
            <a:r>
              <a:rPr lang="en-US" sz="3600" b="1" dirty="0" err="1" smtClean="0">
                <a:latin typeface="Gidole" panose="020B0604020202020204" charset="0"/>
              </a:rPr>
              <a:t>Länder</a:t>
            </a:r>
            <a:r>
              <a:rPr lang="en-US" sz="3600" b="1" dirty="0" smtClean="0">
                <a:latin typeface="Gidole" panose="020B0604020202020204" charset="0"/>
              </a:rPr>
              <a:t> </a:t>
            </a:r>
            <a:r>
              <a:rPr lang="en-US" sz="3600" b="1" dirty="0" err="1" smtClean="0">
                <a:latin typeface="Gidole" panose="020B0604020202020204" charset="0"/>
              </a:rPr>
              <a:t>seit</a:t>
            </a:r>
            <a:r>
              <a:rPr lang="en-US" sz="3600" b="1" dirty="0" smtClean="0">
                <a:latin typeface="Gidole" panose="020B0604020202020204" charset="0"/>
              </a:rPr>
              <a:t> 15 </a:t>
            </a:r>
            <a:r>
              <a:rPr lang="en-US" sz="3600" b="1" dirty="0" err="1" smtClean="0">
                <a:latin typeface="Gidole" panose="020B0604020202020204" charset="0"/>
              </a:rPr>
              <a:t>Jahren</a:t>
            </a:r>
            <a:r>
              <a:rPr lang="en-US" sz="3600" b="1" dirty="0" smtClean="0">
                <a:latin typeface="Gidole" panose="020B0604020202020204" charset="0"/>
              </a:rPr>
              <a:t> </a:t>
            </a:r>
            <a:r>
              <a:rPr lang="en-US" sz="3600" i="1" dirty="0" smtClean="0">
                <a:latin typeface="Gidole" panose="020B0604020202020204" charset="0"/>
              </a:rPr>
              <a:t>(Freedom House Index, 2020)</a:t>
            </a:r>
          </a:p>
          <a:p>
            <a:pPr>
              <a:buFont typeface="Wingdings" panose="05000000000000000000" pitchFamily="2" charset="2"/>
              <a:buChar char="Ø"/>
            </a:pPr>
            <a:r>
              <a:rPr lang="en-US" sz="3600" b="1" dirty="0" smtClean="0">
                <a:latin typeface="Gidole" panose="020B0604020202020204" charset="0"/>
              </a:rPr>
              <a:t> </a:t>
            </a:r>
            <a:r>
              <a:rPr lang="en-US" sz="3600" b="1" dirty="0" err="1" smtClean="0">
                <a:latin typeface="Gidole" panose="020B0604020202020204" charset="0"/>
              </a:rPr>
              <a:t>Vertrauen</a:t>
            </a:r>
            <a:r>
              <a:rPr lang="en-US" sz="3600" b="1" dirty="0" smtClean="0">
                <a:latin typeface="Gidole" panose="020B0604020202020204" charset="0"/>
              </a:rPr>
              <a:t> in </a:t>
            </a:r>
            <a:r>
              <a:rPr lang="en-US" sz="3600" b="1" dirty="0" err="1" smtClean="0">
                <a:latin typeface="Gidole" panose="020B0604020202020204" charset="0"/>
              </a:rPr>
              <a:t>Regierungen</a:t>
            </a:r>
            <a:r>
              <a:rPr lang="en-US" sz="3600" b="1" dirty="0" smtClean="0">
                <a:latin typeface="Gidole" panose="020B0604020202020204" charset="0"/>
              </a:rPr>
              <a:t> </a:t>
            </a:r>
            <a:r>
              <a:rPr lang="en-US" sz="3600" b="1" dirty="0" err="1" smtClean="0">
                <a:latin typeface="Gidole" panose="020B0604020202020204" charset="0"/>
              </a:rPr>
              <a:t>niedrig</a:t>
            </a:r>
            <a:r>
              <a:rPr lang="en-US" sz="3600" b="1" dirty="0" smtClean="0">
                <a:latin typeface="Gidole" panose="020B0604020202020204" charset="0"/>
              </a:rPr>
              <a:t> in OECD </a:t>
            </a:r>
            <a:r>
              <a:rPr lang="en-US" sz="3600" b="1" dirty="0" err="1" smtClean="0">
                <a:latin typeface="Gidole" panose="020B0604020202020204" charset="0"/>
              </a:rPr>
              <a:t>Ländern</a:t>
            </a:r>
            <a:r>
              <a:rPr lang="en-US" sz="3600" b="1" dirty="0" smtClean="0">
                <a:latin typeface="Gidole" panose="020B0604020202020204" charset="0"/>
              </a:rPr>
              <a:t> (45 % </a:t>
            </a:r>
            <a:r>
              <a:rPr lang="en-US" sz="3600" b="1" dirty="0" err="1" smtClean="0">
                <a:latin typeface="Gidole" panose="020B0604020202020204" charset="0"/>
              </a:rPr>
              <a:t>im</a:t>
            </a:r>
            <a:r>
              <a:rPr lang="en-US" sz="3600" b="1" dirty="0" smtClean="0">
                <a:latin typeface="Gidole" panose="020B0604020202020204" charset="0"/>
              </a:rPr>
              <a:t> </a:t>
            </a:r>
            <a:r>
              <a:rPr lang="en-US" sz="3600" b="1" dirty="0" err="1" smtClean="0">
                <a:latin typeface="Gidole" panose="020B0604020202020204" charset="0"/>
              </a:rPr>
              <a:t>Durchschnitt</a:t>
            </a:r>
            <a:r>
              <a:rPr lang="en-US" sz="3600" b="1" dirty="0" smtClean="0">
                <a:latin typeface="Gidole" panose="020B0604020202020204" charset="0"/>
              </a:rPr>
              <a:t>) </a:t>
            </a:r>
            <a:r>
              <a:rPr lang="en-US" sz="3600" i="1" dirty="0" smtClean="0">
                <a:latin typeface="Gidole" panose="020B0604020202020204" charset="0"/>
              </a:rPr>
              <a:t>(OECD, 2019)</a:t>
            </a:r>
          </a:p>
          <a:p>
            <a:pPr>
              <a:buFont typeface="Wingdings" panose="05000000000000000000" pitchFamily="2" charset="2"/>
              <a:buChar char="Ø"/>
            </a:pPr>
            <a:r>
              <a:rPr lang="en-US" sz="3600" b="1" dirty="0">
                <a:latin typeface="Gidole" panose="020B0604020202020204" charset="0"/>
              </a:rPr>
              <a:t> </a:t>
            </a:r>
            <a:r>
              <a:rPr lang="en-US" sz="3600" b="1" dirty="0" smtClean="0">
                <a:latin typeface="Gidole" panose="020B0604020202020204" charset="0"/>
              </a:rPr>
              <a:t>48 % der </a:t>
            </a:r>
            <a:r>
              <a:rPr lang="en-US" sz="3600" b="1" dirty="0" err="1" smtClean="0">
                <a:latin typeface="Gidole" panose="020B0604020202020204" charset="0"/>
              </a:rPr>
              <a:t>Befragten</a:t>
            </a:r>
            <a:r>
              <a:rPr lang="en-US" sz="3600" b="1" dirty="0" smtClean="0">
                <a:latin typeface="Gidole" panose="020B0604020202020204" charset="0"/>
              </a:rPr>
              <a:t> in 28 </a:t>
            </a:r>
            <a:r>
              <a:rPr lang="en-US" sz="3600" b="1" dirty="0" err="1" smtClean="0">
                <a:latin typeface="Gidole" panose="020B0604020202020204" charset="0"/>
              </a:rPr>
              <a:t>Ländern</a:t>
            </a:r>
            <a:r>
              <a:rPr lang="en-US" sz="3600" b="1" dirty="0" smtClean="0">
                <a:latin typeface="Gidole" panose="020B0604020202020204" charset="0"/>
              </a:rPr>
              <a:t> </a:t>
            </a:r>
            <a:r>
              <a:rPr lang="en-US" sz="3600" b="1" dirty="0" err="1" smtClean="0">
                <a:latin typeface="Gidole" panose="020B0604020202020204" charset="0"/>
              </a:rPr>
              <a:t>haben</a:t>
            </a:r>
            <a:r>
              <a:rPr lang="en-US" sz="3600" b="1" dirty="0" smtClean="0">
                <a:latin typeface="Gidole" panose="020B0604020202020204" charset="0"/>
              </a:rPr>
              <a:t> den </a:t>
            </a:r>
            <a:r>
              <a:rPr lang="en-US" sz="3600" b="1" dirty="0" err="1" smtClean="0">
                <a:latin typeface="Gidole" panose="020B0604020202020204" charset="0"/>
              </a:rPr>
              <a:t>Eindruck</a:t>
            </a:r>
            <a:r>
              <a:rPr lang="en-US" sz="3600" b="1" dirty="0" smtClean="0">
                <a:latin typeface="Gidole" panose="020B0604020202020204" charset="0"/>
              </a:rPr>
              <a:t> </a:t>
            </a:r>
            <a:r>
              <a:rPr lang="en-US" sz="3600" b="1" dirty="0" err="1" smtClean="0">
                <a:latin typeface="Gidole" panose="020B0604020202020204" charset="0"/>
              </a:rPr>
              <a:t>fehlender</a:t>
            </a:r>
            <a:r>
              <a:rPr lang="en-US" sz="3600" b="1" dirty="0" smtClean="0">
                <a:latin typeface="Gidole" panose="020B0604020202020204" charset="0"/>
              </a:rPr>
              <a:t> </a:t>
            </a:r>
            <a:r>
              <a:rPr lang="en-US" sz="3600" b="1" dirty="0" err="1" smtClean="0">
                <a:latin typeface="Gidole" panose="020B0604020202020204" charset="0"/>
              </a:rPr>
              <a:t>politischer</a:t>
            </a:r>
            <a:r>
              <a:rPr lang="en-US" sz="3600" b="1" dirty="0" smtClean="0">
                <a:latin typeface="Gidole" panose="020B0604020202020204" charset="0"/>
              </a:rPr>
              <a:t> </a:t>
            </a:r>
            <a:r>
              <a:rPr lang="en-US" sz="3600" b="1" dirty="0" err="1" smtClean="0">
                <a:latin typeface="Gidole" panose="020B0604020202020204" charset="0"/>
              </a:rPr>
              <a:t>Repräsentation</a:t>
            </a:r>
            <a:r>
              <a:rPr lang="en-US" sz="3600" b="1" dirty="0" smtClean="0">
                <a:latin typeface="Gidole" panose="020B0604020202020204" charset="0"/>
              </a:rPr>
              <a:t> </a:t>
            </a:r>
            <a:r>
              <a:rPr lang="en-US" sz="3600" i="1" dirty="0" smtClean="0">
                <a:latin typeface="Gidole" panose="020B0604020202020204" charset="0"/>
              </a:rPr>
              <a:t>(Edelman Trust Barometer, 2020)</a:t>
            </a:r>
            <a:endParaRPr lang="en-US" sz="3600" i="1" dirty="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endParaRPr lang="en-GB" sz="4000" b="1" dirty="0"/>
          </a:p>
        </p:txBody>
      </p:sp>
      <p:sp>
        <p:nvSpPr>
          <p:cNvPr id="9" name="AutoShape 2"/>
          <p:cNvSpPr/>
          <p:nvPr/>
        </p:nvSpPr>
        <p:spPr>
          <a:xfrm>
            <a:off x="0" y="9819704"/>
            <a:ext cx="18288000" cy="467296"/>
          </a:xfrm>
          <a:prstGeom prst="rect">
            <a:avLst/>
          </a:prstGeom>
          <a:solidFill>
            <a:srgbClr val="3BC1E4"/>
          </a:solidFill>
        </p:spPr>
      </p:sp>
      <p:pic>
        <p:nvPicPr>
          <p:cNvPr id="10" name="Picture 3"/>
          <p:cNvPicPr>
            <a:picLocks noChangeAspect="1"/>
          </p:cNvPicPr>
          <p:nvPr/>
        </p:nvPicPr>
        <p:blipFill>
          <a:blip r:embed="rId4"/>
          <a:srcRect/>
          <a:stretch>
            <a:fillRect/>
          </a:stretch>
        </p:blipFill>
        <p:spPr>
          <a:xfrm>
            <a:off x="697551" y="969191"/>
            <a:ext cx="6469701" cy="414432"/>
          </a:xfrm>
          <a:prstGeom prst="rect">
            <a:avLst/>
          </a:prstGeom>
        </p:spPr>
      </p:pic>
      <p:sp>
        <p:nvSpPr>
          <p:cNvPr id="11" name="TextBox 4"/>
          <p:cNvSpPr txBox="1"/>
          <p:nvPr/>
        </p:nvSpPr>
        <p:spPr>
          <a:xfrm>
            <a:off x="533400" y="489240"/>
            <a:ext cx="17297400" cy="801310"/>
          </a:xfrm>
          <a:prstGeom prst="rect">
            <a:avLst/>
          </a:prstGeom>
        </p:spPr>
        <p:txBody>
          <a:bodyPr wrap="square" lIns="0" tIns="0" rIns="0" bIns="0" rtlCol="0" anchor="t">
            <a:spAutoFit/>
          </a:bodyPr>
          <a:lstStyle/>
          <a:p>
            <a:pPr>
              <a:lnSpc>
                <a:spcPts val="6900"/>
              </a:lnSpc>
            </a:pPr>
            <a:r>
              <a:rPr lang="en-US" sz="4000" dirty="0" smtClean="0">
                <a:solidFill>
                  <a:srgbClr val="0B0F1E"/>
                </a:solidFill>
                <a:latin typeface="Clear Sans Bold"/>
              </a:rPr>
              <a:t>DER GLOBALE KONTEXT FÜR VERWALTUNGSINNOVATION</a:t>
            </a:r>
            <a:endParaRPr lang="en-US" sz="2800" dirty="0">
              <a:solidFill>
                <a:srgbClr val="0B0F1E"/>
              </a:solidFill>
              <a:latin typeface="Clear Sans Bold"/>
            </a:endParaRPr>
          </a:p>
        </p:txBody>
      </p:sp>
      <p:pic>
        <p:nvPicPr>
          <p:cNvPr id="12" name="Picture 6"/>
          <p:cNvPicPr>
            <a:picLocks noChangeAspect="1"/>
          </p:cNvPicPr>
          <p:nvPr/>
        </p:nvPicPr>
        <p:blipFill>
          <a:blip r:embed="rId5">
            <a:duotone>
              <a:prstClr val="black"/>
              <a:schemeClr val="tx1">
                <a:tint val="45000"/>
                <a:satMod val="400000"/>
              </a:schemeClr>
            </a:duotone>
          </a:blip>
          <a:srcRect/>
          <a:stretch>
            <a:fillRect/>
          </a:stretch>
        </p:blipFill>
        <p:spPr bwMode="gray">
          <a:xfrm>
            <a:off x="14679786" y="476477"/>
            <a:ext cx="3151014" cy="771998"/>
          </a:xfrm>
          <a:prstGeom prst="rect">
            <a:avLst/>
          </a:prstGeom>
        </p:spPr>
      </p:pic>
    </p:spTree>
    <p:extLst>
      <p:ext uri="{BB962C8B-B14F-4D97-AF65-F5344CB8AC3E}">
        <p14:creationId xmlns:p14="http://schemas.microsoft.com/office/powerpoint/2010/main" val="4220542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C0DE68E3-53E7-459D-804F-F5354EBAED4E}" type="slidenum">
              <a:rPr lang="en-GB" smtClean="0">
                <a:solidFill>
                  <a:prstClr val="white"/>
                </a:solidFill>
              </a:rPr>
              <a:pPr/>
              <a:t>4</a:t>
            </a:fld>
            <a:endParaRPr lang="en-GB">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3247" y="315339"/>
            <a:ext cx="4358396" cy="1070484"/>
          </a:xfrm>
          <a:prstGeom prst="rect">
            <a:avLst/>
          </a:prstGeom>
        </p:spPr>
      </p:pic>
      <p:sp>
        <p:nvSpPr>
          <p:cNvPr id="4" name="Content Placeholder 3"/>
          <p:cNvSpPr>
            <a:spLocks noGrp="1"/>
          </p:cNvSpPr>
          <p:nvPr>
            <p:ph idx="1"/>
          </p:nvPr>
        </p:nvSpPr>
        <p:spPr>
          <a:xfrm>
            <a:off x="702312" y="2149870"/>
            <a:ext cx="16823687" cy="1573668"/>
          </a:xfrm>
        </p:spPr>
        <p:txBody>
          <a:bodyPr>
            <a:noAutofit/>
          </a:bodyPr>
          <a:lstStyle/>
          <a:p>
            <a:pPr marL="0" indent="0">
              <a:buNone/>
            </a:pPr>
            <a:r>
              <a:rPr lang="en-US" b="1" i="1" dirty="0" smtClean="0">
                <a:latin typeface="Gidole" panose="020B0604020202020204" charset="0"/>
              </a:rPr>
              <a:t>”</a:t>
            </a:r>
            <a:r>
              <a:rPr lang="de-DE" b="1" i="1" dirty="0">
                <a:latin typeface="Gidole" panose="020B0604020202020204" charset="0"/>
              </a:rPr>
              <a:t> </a:t>
            </a:r>
            <a:r>
              <a:rPr lang="de-DE" b="1" i="1" dirty="0" smtClean="0">
                <a:latin typeface="Gidole" panose="020B0604020202020204" charset="0"/>
              </a:rPr>
              <a:t>Eine </a:t>
            </a:r>
            <a:r>
              <a:rPr lang="de-DE" b="1" i="1" dirty="0">
                <a:latin typeface="Gidole" panose="020B0604020202020204" charset="0"/>
              </a:rPr>
              <a:t>Kultur der Regierungsführung, die die Prinzipien der Transparenz, Integrität, Rechenschaftspflicht und Teilhabe fördert, um Demokratie und inklusives Wachstum zu unterstützen</a:t>
            </a:r>
            <a:r>
              <a:rPr lang="de-DE" b="1" i="1" dirty="0" smtClean="0">
                <a:latin typeface="Gidole" panose="020B0604020202020204" charset="0"/>
              </a:rPr>
              <a:t>“</a:t>
            </a:r>
            <a:endParaRPr lang="en-US" b="1" i="1" dirty="0" smtClean="0">
              <a:latin typeface="Gidole" panose="020B0604020202020204" charset="0"/>
            </a:endParaRPr>
          </a:p>
          <a:p>
            <a:pPr marL="0" indent="0">
              <a:buNone/>
            </a:pPr>
            <a:r>
              <a:rPr lang="en-US" dirty="0" err="1" smtClean="0">
                <a:latin typeface="Gidole" panose="020B0604020202020204" charset="0"/>
              </a:rPr>
              <a:t>Quelle</a:t>
            </a:r>
            <a:r>
              <a:rPr lang="en-US" dirty="0" smtClean="0">
                <a:latin typeface="Gidole" panose="020B0604020202020204" charset="0"/>
              </a:rPr>
              <a:t>: </a:t>
            </a:r>
            <a:r>
              <a:rPr lang="en-US" dirty="0" err="1" smtClean="0">
                <a:latin typeface="Gidole" panose="020B0604020202020204" charset="0"/>
              </a:rPr>
              <a:t>Empfehlung</a:t>
            </a:r>
            <a:r>
              <a:rPr lang="en-US" dirty="0" smtClean="0">
                <a:latin typeface="Gidole" panose="020B0604020202020204" charset="0"/>
              </a:rPr>
              <a:t> des OECD </a:t>
            </a:r>
            <a:r>
              <a:rPr lang="en-US" dirty="0" err="1" smtClean="0">
                <a:latin typeface="Gidole" panose="020B0604020202020204" charset="0"/>
              </a:rPr>
              <a:t>Ministerrats</a:t>
            </a:r>
            <a:r>
              <a:rPr lang="en-US" dirty="0" smtClean="0">
                <a:latin typeface="Gidole" panose="020B0604020202020204" charset="0"/>
              </a:rPr>
              <a:t> </a:t>
            </a:r>
            <a:r>
              <a:rPr lang="en-US" dirty="0" err="1" smtClean="0">
                <a:latin typeface="Gidole" panose="020B0604020202020204" charset="0"/>
              </a:rPr>
              <a:t>zu</a:t>
            </a:r>
            <a:r>
              <a:rPr lang="en-US" dirty="0" smtClean="0">
                <a:latin typeface="Gidole" panose="020B0604020202020204" charset="0"/>
              </a:rPr>
              <a:t> Open Government (2017)</a:t>
            </a:r>
            <a:endParaRPr lang="en-US" dirty="0">
              <a:latin typeface="Gidole" panose="020B0604020202020204" charset="0"/>
            </a:endParaRPr>
          </a:p>
          <a:p>
            <a:endParaRPr lang="en-GB" sz="3600" dirty="0"/>
          </a:p>
        </p:txBody>
      </p:sp>
      <p:graphicFrame>
        <p:nvGraphicFramePr>
          <p:cNvPr id="5" name="Diagram 4"/>
          <p:cNvGraphicFramePr/>
          <p:nvPr>
            <p:extLst>
              <p:ext uri="{D42A27DB-BD31-4B8C-83A1-F6EECF244321}">
                <p14:modId xmlns:p14="http://schemas.microsoft.com/office/powerpoint/2010/main" val="2780873197"/>
              </p:ext>
            </p:extLst>
          </p:nvPr>
        </p:nvGraphicFramePr>
        <p:xfrm>
          <a:off x="1171247" y="4070236"/>
          <a:ext cx="16028183" cy="5342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AutoShape 2"/>
          <p:cNvSpPr/>
          <p:nvPr/>
        </p:nvSpPr>
        <p:spPr>
          <a:xfrm>
            <a:off x="0" y="9819704"/>
            <a:ext cx="18288000" cy="467296"/>
          </a:xfrm>
          <a:prstGeom prst="rect">
            <a:avLst/>
          </a:prstGeom>
          <a:solidFill>
            <a:srgbClr val="3BC1E4"/>
          </a:solidFill>
        </p:spPr>
      </p:sp>
      <p:pic>
        <p:nvPicPr>
          <p:cNvPr id="10" name="Picture 3"/>
          <p:cNvPicPr>
            <a:picLocks noChangeAspect="1"/>
          </p:cNvPicPr>
          <p:nvPr/>
        </p:nvPicPr>
        <p:blipFill>
          <a:blip r:embed="rId9"/>
          <a:srcRect/>
          <a:stretch>
            <a:fillRect/>
          </a:stretch>
        </p:blipFill>
        <p:spPr>
          <a:xfrm>
            <a:off x="697551" y="969191"/>
            <a:ext cx="6469701" cy="414432"/>
          </a:xfrm>
          <a:prstGeom prst="rect">
            <a:avLst/>
          </a:prstGeom>
        </p:spPr>
      </p:pic>
      <p:sp>
        <p:nvSpPr>
          <p:cNvPr id="11" name="TextBox 4"/>
          <p:cNvSpPr txBox="1"/>
          <p:nvPr/>
        </p:nvSpPr>
        <p:spPr>
          <a:xfrm>
            <a:off x="533400" y="489240"/>
            <a:ext cx="17297400" cy="788806"/>
          </a:xfrm>
          <a:prstGeom prst="rect">
            <a:avLst/>
          </a:prstGeom>
        </p:spPr>
        <p:txBody>
          <a:bodyPr wrap="square" lIns="0" tIns="0" rIns="0" bIns="0" rtlCol="0" anchor="t">
            <a:spAutoFit/>
          </a:bodyPr>
          <a:lstStyle/>
          <a:p>
            <a:pPr>
              <a:lnSpc>
                <a:spcPts val="6900"/>
              </a:lnSpc>
            </a:pPr>
            <a:r>
              <a:rPr lang="en-US" sz="4000" dirty="0" smtClean="0">
                <a:solidFill>
                  <a:srgbClr val="0B0F1E"/>
                </a:solidFill>
                <a:latin typeface="Clear Sans Bold"/>
              </a:rPr>
              <a:t>WOFÜR STEHT OPEN GOVERNMENT?</a:t>
            </a:r>
            <a:endParaRPr lang="en-US" sz="2800" dirty="0">
              <a:solidFill>
                <a:srgbClr val="0B0F1E"/>
              </a:solidFill>
              <a:latin typeface="Clear Sans Bold"/>
            </a:endParaRPr>
          </a:p>
        </p:txBody>
      </p:sp>
      <p:pic>
        <p:nvPicPr>
          <p:cNvPr id="13" name="Picture 6"/>
          <p:cNvPicPr>
            <a:picLocks noChangeAspect="1"/>
          </p:cNvPicPr>
          <p:nvPr/>
        </p:nvPicPr>
        <p:blipFill>
          <a:blip r:embed="rId10">
            <a:duotone>
              <a:prstClr val="black"/>
              <a:schemeClr val="tx1">
                <a:tint val="45000"/>
                <a:satMod val="400000"/>
              </a:schemeClr>
            </a:duotone>
          </a:blip>
          <a:srcRect/>
          <a:stretch>
            <a:fillRect/>
          </a:stretch>
        </p:blipFill>
        <p:spPr bwMode="gray">
          <a:xfrm>
            <a:off x="14679786" y="476477"/>
            <a:ext cx="3151014" cy="771998"/>
          </a:xfrm>
          <a:prstGeom prst="rect">
            <a:avLst/>
          </a:prstGeom>
        </p:spPr>
      </p:pic>
    </p:spTree>
    <p:extLst>
      <p:ext uri="{BB962C8B-B14F-4D97-AF65-F5344CB8AC3E}">
        <p14:creationId xmlns:p14="http://schemas.microsoft.com/office/powerpoint/2010/main" val="52636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638800" y="2600894"/>
            <a:ext cx="11887200" cy="4154984"/>
          </a:xfrm>
          <a:prstGeom prst="rect">
            <a:avLst/>
          </a:prstGeom>
        </p:spPr>
        <p:txBody>
          <a:bodyPr wrap="square" lIns="0" tIns="0" rIns="0" bIns="0" rtlCol="0" anchor="t">
            <a:spAutoFit/>
          </a:bodyPr>
          <a:lstStyle/>
          <a:p>
            <a:pPr marL="342900" indent="-342900">
              <a:lnSpc>
                <a:spcPts val="3600"/>
              </a:lnSpc>
              <a:buFont typeface="Wingdings" panose="05000000000000000000" pitchFamily="2" charset="2"/>
              <a:buChar char="Ø"/>
            </a:pPr>
            <a:r>
              <a:rPr lang="es-ES" sz="3200" b="1" spc="24" dirty="0" err="1" smtClean="0">
                <a:latin typeface="Gidole" panose="020B0604020202020204" charset="0"/>
              </a:rPr>
              <a:t>Vielzahl</a:t>
            </a:r>
            <a:r>
              <a:rPr lang="es-ES" sz="3200" b="1" spc="24" dirty="0" smtClean="0">
                <a:latin typeface="Gidole" panose="020B0604020202020204" charset="0"/>
              </a:rPr>
              <a:t> von </a:t>
            </a:r>
            <a:r>
              <a:rPr lang="es-ES" sz="3200" b="1" spc="24" dirty="0" err="1" smtClean="0">
                <a:latin typeface="Gidole" panose="020B0604020202020204" charset="0"/>
              </a:rPr>
              <a:t>Initiativen</a:t>
            </a:r>
            <a:r>
              <a:rPr lang="es-ES" sz="3200" b="1" spc="24" dirty="0" smtClean="0">
                <a:latin typeface="Gidole" panose="020B0604020202020204" charset="0"/>
              </a:rPr>
              <a:t> in den </a:t>
            </a:r>
            <a:r>
              <a:rPr lang="es-ES" sz="3200" b="1" spc="24" dirty="0" err="1" smtClean="0">
                <a:latin typeface="Gidole" panose="020B0604020202020204" charset="0"/>
              </a:rPr>
              <a:t>vergangenen</a:t>
            </a:r>
            <a:r>
              <a:rPr lang="es-ES" sz="3200" b="1" spc="24" dirty="0" smtClean="0">
                <a:latin typeface="Gidole" panose="020B0604020202020204" charset="0"/>
              </a:rPr>
              <a:t> </a:t>
            </a:r>
            <a:r>
              <a:rPr lang="es-ES" sz="3200" b="1" spc="24" dirty="0" err="1" smtClean="0">
                <a:latin typeface="Gidole" panose="020B0604020202020204" charset="0"/>
              </a:rPr>
              <a:t>Jahren</a:t>
            </a:r>
            <a:r>
              <a:rPr lang="es-ES" sz="3200" b="1" spc="24" dirty="0" smtClean="0">
                <a:latin typeface="Gidole" panose="020B0604020202020204" charset="0"/>
              </a:rPr>
              <a:t> </a:t>
            </a:r>
            <a:r>
              <a:rPr lang="es-ES" sz="3200" b="1" spc="24" dirty="0" err="1" smtClean="0">
                <a:latin typeface="Gidole" panose="020B0604020202020204" charset="0"/>
              </a:rPr>
              <a:t>umgesetzt</a:t>
            </a:r>
            <a:r>
              <a:rPr lang="es-ES" sz="3200" b="1" spc="24" dirty="0" smtClean="0">
                <a:latin typeface="Gidole" panose="020B0604020202020204" charset="0"/>
              </a:rPr>
              <a:t> </a:t>
            </a:r>
            <a:r>
              <a:rPr lang="es-ES" sz="3200" spc="24" dirty="0" smtClean="0">
                <a:latin typeface="Gidole" panose="020B0604020202020204" charset="0"/>
              </a:rPr>
              <a:t>(</a:t>
            </a:r>
            <a:r>
              <a:rPr lang="es-ES" sz="3200" spc="24" dirty="0" err="1" smtClean="0">
                <a:latin typeface="Gidole" panose="020B0604020202020204" charset="0"/>
              </a:rPr>
              <a:t>bspw</a:t>
            </a:r>
            <a:r>
              <a:rPr lang="es-ES" sz="3200" spc="24" dirty="0" smtClean="0">
                <a:latin typeface="Gidole" panose="020B0604020202020204" charset="0"/>
              </a:rPr>
              <a:t>.: </a:t>
            </a:r>
            <a:r>
              <a:rPr lang="es-ES" sz="3200" spc="24" dirty="0" err="1" smtClean="0">
                <a:latin typeface="Gidole" panose="020B0604020202020204" charset="0"/>
              </a:rPr>
              <a:t>Bürgerrat</a:t>
            </a:r>
            <a:r>
              <a:rPr lang="es-ES" sz="3200" spc="24" dirty="0" smtClean="0">
                <a:latin typeface="Gidole" panose="020B0604020202020204" charset="0"/>
              </a:rPr>
              <a:t> “</a:t>
            </a:r>
            <a:r>
              <a:rPr lang="es-ES" sz="3200" spc="24" dirty="0" err="1" smtClean="0">
                <a:latin typeface="Gidole" panose="020B0604020202020204" charset="0"/>
              </a:rPr>
              <a:t>Deutschlands</a:t>
            </a:r>
            <a:r>
              <a:rPr lang="es-ES" sz="3200" spc="24" dirty="0" smtClean="0">
                <a:latin typeface="Gidole" panose="020B0604020202020204" charset="0"/>
              </a:rPr>
              <a:t> Rolle in der </a:t>
            </a:r>
            <a:r>
              <a:rPr lang="es-ES" sz="3200" spc="24" dirty="0" err="1" smtClean="0">
                <a:latin typeface="Gidole" panose="020B0604020202020204" charset="0"/>
              </a:rPr>
              <a:t>Welt</a:t>
            </a:r>
            <a:r>
              <a:rPr lang="es-ES" sz="3200" spc="24" dirty="0" smtClean="0">
                <a:latin typeface="Gidole" panose="020B0604020202020204" charset="0"/>
              </a:rPr>
              <a:t>”, “Open-Data-</a:t>
            </a:r>
            <a:r>
              <a:rPr lang="es-ES" sz="3200" spc="24" dirty="0" err="1" smtClean="0">
                <a:latin typeface="Gidole" panose="020B0604020202020204" charset="0"/>
              </a:rPr>
              <a:t>Gesetz</a:t>
            </a:r>
            <a:r>
              <a:rPr lang="es-ES" sz="3200" spc="24" dirty="0" smtClean="0">
                <a:latin typeface="Gidole" panose="020B0604020202020204" charset="0"/>
              </a:rPr>
              <a:t>”, </a:t>
            </a:r>
            <a:r>
              <a:rPr lang="es-ES" sz="3200" spc="24" dirty="0" err="1" smtClean="0">
                <a:latin typeface="Gidole" panose="020B0604020202020204" charset="0"/>
              </a:rPr>
              <a:t>Entwicklung</a:t>
            </a:r>
            <a:r>
              <a:rPr lang="es-ES" sz="3200" spc="24" dirty="0" smtClean="0">
                <a:latin typeface="Gidole" panose="020B0604020202020204" charset="0"/>
              </a:rPr>
              <a:t> von </a:t>
            </a:r>
            <a:r>
              <a:rPr lang="es-ES" sz="3200" spc="24" dirty="0" err="1" smtClean="0">
                <a:latin typeface="Gidole" panose="020B0604020202020204" charset="0"/>
              </a:rPr>
              <a:t>Leitlinien</a:t>
            </a:r>
            <a:r>
              <a:rPr lang="es-ES" sz="3200" spc="24" dirty="0" smtClean="0">
                <a:latin typeface="Gidole" panose="020B0604020202020204" charset="0"/>
              </a:rPr>
              <a:t> </a:t>
            </a:r>
            <a:r>
              <a:rPr lang="es-ES" sz="3200" spc="24" dirty="0" err="1" smtClean="0">
                <a:latin typeface="Gidole" panose="020B0604020202020204" charset="0"/>
              </a:rPr>
              <a:t>für</a:t>
            </a:r>
            <a:r>
              <a:rPr lang="es-ES" sz="3200" spc="24" dirty="0" smtClean="0">
                <a:latin typeface="Gidole" panose="020B0604020202020204" charset="0"/>
              </a:rPr>
              <a:t> </a:t>
            </a:r>
            <a:r>
              <a:rPr lang="es-ES" sz="3200" spc="24" dirty="0" err="1" smtClean="0">
                <a:latin typeface="Gidole" panose="020B0604020202020204" charset="0"/>
              </a:rPr>
              <a:t>gute</a:t>
            </a:r>
            <a:r>
              <a:rPr lang="es-ES" sz="3200" spc="24" dirty="0" smtClean="0">
                <a:latin typeface="Gidole" panose="020B0604020202020204" charset="0"/>
              </a:rPr>
              <a:t> </a:t>
            </a:r>
            <a:r>
              <a:rPr lang="es-ES" sz="3200" spc="24" dirty="0" err="1" smtClean="0">
                <a:latin typeface="Gidole" panose="020B0604020202020204" charset="0"/>
              </a:rPr>
              <a:t>Bürgerbeteiligung</a:t>
            </a:r>
            <a:r>
              <a:rPr lang="es-ES" sz="3200" spc="24" dirty="0" smtClean="0">
                <a:latin typeface="Gidole" panose="020B0604020202020204" charset="0"/>
              </a:rPr>
              <a:t> </a:t>
            </a:r>
            <a:r>
              <a:rPr lang="es-ES" sz="3200" spc="24" dirty="0" err="1" smtClean="0">
                <a:latin typeface="Gidole" panose="020B0604020202020204" charset="0"/>
              </a:rPr>
              <a:t>im</a:t>
            </a:r>
            <a:r>
              <a:rPr lang="es-ES" sz="3200" spc="24" dirty="0" smtClean="0">
                <a:latin typeface="Gidole" panose="020B0604020202020204" charset="0"/>
              </a:rPr>
              <a:t> BMU, etc.)</a:t>
            </a:r>
          </a:p>
          <a:p>
            <a:pPr marL="342900" indent="-342900">
              <a:lnSpc>
                <a:spcPts val="3600"/>
              </a:lnSpc>
              <a:buFont typeface="Wingdings" panose="05000000000000000000" pitchFamily="2" charset="2"/>
              <a:buChar char="Ø"/>
            </a:pPr>
            <a:endParaRPr lang="es-ES" sz="3200" spc="24" dirty="0" smtClean="0">
              <a:latin typeface="Gidole" panose="020B0604020202020204" charset="0"/>
            </a:endParaRPr>
          </a:p>
          <a:p>
            <a:pPr marL="342900" indent="-342900">
              <a:lnSpc>
                <a:spcPts val="3600"/>
              </a:lnSpc>
              <a:buFont typeface="Wingdings" panose="05000000000000000000" pitchFamily="2" charset="2"/>
              <a:buChar char="Ø"/>
            </a:pPr>
            <a:r>
              <a:rPr lang="es-ES" sz="3200" b="1" spc="24" dirty="0" err="1" smtClean="0">
                <a:latin typeface="Gidole" panose="020B0604020202020204" charset="0"/>
              </a:rPr>
              <a:t>Besonders</a:t>
            </a:r>
            <a:r>
              <a:rPr lang="es-ES" sz="3200" b="1" spc="24" dirty="0" smtClean="0">
                <a:latin typeface="Gidole" panose="020B0604020202020204" charset="0"/>
              </a:rPr>
              <a:t> </a:t>
            </a:r>
            <a:r>
              <a:rPr lang="es-ES" sz="3200" b="1" spc="24" dirty="0" err="1" smtClean="0">
                <a:latin typeface="Gidole" panose="020B0604020202020204" charset="0"/>
              </a:rPr>
              <a:t>große</a:t>
            </a:r>
            <a:r>
              <a:rPr lang="es-ES" sz="3200" b="1" spc="24" dirty="0" smtClean="0">
                <a:latin typeface="Gidole" panose="020B0604020202020204" charset="0"/>
              </a:rPr>
              <a:t> </a:t>
            </a:r>
            <a:r>
              <a:rPr lang="es-ES" sz="3200" b="1" spc="24" dirty="0" err="1" smtClean="0">
                <a:latin typeface="Gidole" panose="020B0604020202020204" charset="0"/>
              </a:rPr>
              <a:t>Dynamik</a:t>
            </a:r>
            <a:r>
              <a:rPr lang="es-ES" sz="3200" b="1" spc="24" dirty="0" smtClean="0">
                <a:latin typeface="Gidole" panose="020B0604020202020204" charset="0"/>
              </a:rPr>
              <a:t> </a:t>
            </a:r>
            <a:r>
              <a:rPr lang="es-ES" sz="3200" b="1" spc="24" dirty="0" err="1" smtClean="0">
                <a:latin typeface="Gidole" panose="020B0604020202020204" charset="0"/>
              </a:rPr>
              <a:t>auf</a:t>
            </a:r>
            <a:r>
              <a:rPr lang="es-ES" sz="3200" b="1" spc="24" dirty="0" smtClean="0">
                <a:latin typeface="Gidole" panose="020B0604020202020204" charset="0"/>
              </a:rPr>
              <a:t> </a:t>
            </a:r>
            <a:r>
              <a:rPr lang="es-ES" sz="3200" b="1" spc="24" dirty="0" err="1" smtClean="0">
                <a:latin typeface="Gidole" panose="020B0604020202020204" charset="0"/>
              </a:rPr>
              <a:t>regionaler</a:t>
            </a:r>
            <a:r>
              <a:rPr lang="es-ES" sz="3200" b="1" spc="24" dirty="0" smtClean="0">
                <a:latin typeface="Gidole" panose="020B0604020202020204" charset="0"/>
              </a:rPr>
              <a:t> </a:t>
            </a:r>
            <a:r>
              <a:rPr lang="es-ES" sz="3200" b="1" spc="24" dirty="0" err="1" smtClean="0">
                <a:latin typeface="Gidole" panose="020B0604020202020204" charset="0"/>
              </a:rPr>
              <a:t>und</a:t>
            </a:r>
            <a:r>
              <a:rPr lang="es-ES" sz="3200" b="1" spc="24" dirty="0" smtClean="0">
                <a:latin typeface="Gidole" panose="020B0604020202020204" charset="0"/>
              </a:rPr>
              <a:t> </a:t>
            </a:r>
            <a:r>
              <a:rPr lang="es-ES" sz="3200" b="1" spc="24" dirty="0" err="1" smtClean="0">
                <a:latin typeface="Gidole" panose="020B0604020202020204" charset="0"/>
              </a:rPr>
              <a:t>lokaler</a:t>
            </a:r>
            <a:r>
              <a:rPr lang="es-ES" sz="3200" b="1" spc="24" dirty="0" smtClean="0">
                <a:latin typeface="Gidole" panose="020B0604020202020204" charset="0"/>
              </a:rPr>
              <a:t> </a:t>
            </a:r>
            <a:r>
              <a:rPr lang="es-ES" sz="3200" b="1" spc="24" dirty="0" err="1" smtClean="0">
                <a:latin typeface="Gidole" panose="020B0604020202020204" charset="0"/>
              </a:rPr>
              <a:t>Ebene</a:t>
            </a:r>
            <a:r>
              <a:rPr lang="es-ES" sz="3200" b="1" spc="24" dirty="0" smtClean="0">
                <a:latin typeface="Gidole" panose="020B0604020202020204" charset="0"/>
              </a:rPr>
              <a:t> </a:t>
            </a:r>
            <a:r>
              <a:rPr lang="es-ES" sz="3200" spc="24" dirty="0" smtClean="0">
                <a:latin typeface="Gidole" panose="020B0604020202020204" charset="0"/>
              </a:rPr>
              <a:t>(</a:t>
            </a:r>
            <a:r>
              <a:rPr lang="es-ES" sz="3200" spc="24" dirty="0" err="1" smtClean="0">
                <a:latin typeface="Gidole" panose="020B0604020202020204" charset="0"/>
              </a:rPr>
              <a:t>bspw</a:t>
            </a:r>
            <a:r>
              <a:rPr lang="es-ES" sz="3200" spc="24" dirty="0" smtClean="0">
                <a:latin typeface="Gidole" panose="020B0604020202020204" charset="0"/>
              </a:rPr>
              <a:t>.: </a:t>
            </a:r>
            <a:r>
              <a:rPr lang="es-ES" sz="3200" spc="24" dirty="0" err="1" smtClean="0">
                <a:latin typeface="Gidole" panose="020B0604020202020204" charset="0"/>
              </a:rPr>
              <a:t>Open.NRW-Strategie</a:t>
            </a:r>
            <a:r>
              <a:rPr lang="es-ES" sz="3200" spc="24" dirty="0" smtClean="0">
                <a:latin typeface="Gidole" panose="020B0604020202020204" charset="0"/>
              </a:rPr>
              <a:t>, </a:t>
            </a:r>
            <a:r>
              <a:rPr lang="es-ES" sz="3200" spc="24" dirty="0" err="1" smtClean="0">
                <a:latin typeface="Gidole" panose="020B0604020202020204" charset="0"/>
              </a:rPr>
              <a:t>Beteilungsportal</a:t>
            </a:r>
            <a:r>
              <a:rPr lang="es-ES" sz="3200" spc="24" dirty="0" smtClean="0">
                <a:latin typeface="Gidole" panose="020B0604020202020204" charset="0"/>
              </a:rPr>
              <a:t> des Landes Baden-Württemberg, </a:t>
            </a:r>
            <a:r>
              <a:rPr lang="es-ES" sz="3200" spc="24" dirty="0" err="1" smtClean="0">
                <a:latin typeface="Gidole" panose="020B0604020202020204" charset="0"/>
              </a:rPr>
              <a:t>etc</a:t>
            </a:r>
            <a:r>
              <a:rPr lang="es-ES" sz="3200" spc="24" dirty="0" smtClean="0">
                <a:latin typeface="Gidole" panose="020B0604020202020204" charset="0"/>
              </a:rPr>
              <a:t>)</a:t>
            </a:r>
          </a:p>
          <a:p>
            <a:pPr marL="342900" indent="-342900">
              <a:lnSpc>
                <a:spcPts val="3600"/>
              </a:lnSpc>
              <a:buFont typeface="Wingdings" panose="05000000000000000000" pitchFamily="2" charset="2"/>
              <a:buChar char="Ø"/>
            </a:pPr>
            <a:endParaRPr lang="es-ES" sz="3200" spc="24" dirty="0">
              <a:latin typeface="Gidole" panose="020B0604020202020204" charset="0"/>
            </a:endParaRPr>
          </a:p>
          <a:p>
            <a:pPr marL="342900" indent="-342900">
              <a:lnSpc>
                <a:spcPts val="3600"/>
              </a:lnSpc>
              <a:buFont typeface="Wingdings" panose="05000000000000000000" pitchFamily="2" charset="2"/>
              <a:buChar char="Ø"/>
            </a:pPr>
            <a:endParaRPr lang="en-US" sz="3200" spc="24" dirty="0">
              <a:latin typeface="Gidole" panose="020B0604020202020204" charset="0"/>
            </a:endParaRPr>
          </a:p>
        </p:txBody>
      </p:sp>
      <p:pic>
        <p:nvPicPr>
          <p:cNvPr id="8" name="Picture 3"/>
          <p:cNvPicPr>
            <a:picLocks noChangeAspect="1"/>
          </p:cNvPicPr>
          <p:nvPr/>
        </p:nvPicPr>
        <p:blipFill>
          <a:blip r:embed="rId2"/>
          <a:srcRect/>
          <a:stretch>
            <a:fillRect/>
          </a:stretch>
        </p:blipFill>
        <p:spPr>
          <a:xfrm>
            <a:off x="697551" y="969191"/>
            <a:ext cx="6469701" cy="414432"/>
          </a:xfrm>
          <a:prstGeom prst="rect">
            <a:avLst/>
          </a:prstGeom>
        </p:spPr>
      </p:pic>
      <p:sp>
        <p:nvSpPr>
          <p:cNvPr id="11" name="TextBox 4"/>
          <p:cNvSpPr txBox="1"/>
          <p:nvPr/>
        </p:nvSpPr>
        <p:spPr>
          <a:xfrm>
            <a:off x="533400" y="489240"/>
            <a:ext cx="17297400" cy="801310"/>
          </a:xfrm>
          <a:prstGeom prst="rect">
            <a:avLst/>
          </a:prstGeom>
        </p:spPr>
        <p:txBody>
          <a:bodyPr wrap="square" lIns="0" tIns="0" rIns="0" bIns="0" rtlCol="0" anchor="t">
            <a:spAutoFit/>
          </a:bodyPr>
          <a:lstStyle/>
          <a:p>
            <a:pPr>
              <a:lnSpc>
                <a:spcPts val="6900"/>
              </a:lnSpc>
            </a:pPr>
            <a:r>
              <a:rPr lang="en-US" sz="4000" dirty="0" smtClean="0">
                <a:solidFill>
                  <a:srgbClr val="0B0F1E"/>
                </a:solidFill>
                <a:latin typeface="Clear Sans Bold"/>
              </a:rPr>
              <a:t>OPEN GOVERNMENT IN DEUTSCHLAND</a:t>
            </a:r>
            <a:endParaRPr lang="en-US" sz="2800" dirty="0">
              <a:solidFill>
                <a:srgbClr val="0B0F1E"/>
              </a:solidFill>
              <a:latin typeface="Clear Sans Bold"/>
            </a:endParaRPr>
          </a:p>
        </p:txBody>
      </p:sp>
      <p:sp>
        <p:nvSpPr>
          <p:cNvPr id="6" name="AutoShape 2"/>
          <p:cNvSpPr/>
          <p:nvPr/>
        </p:nvSpPr>
        <p:spPr>
          <a:xfrm>
            <a:off x="0" y="9819704"/>
            <a:ext cx="18288000" cy="467296"/>
          </a:xfrm>
          <a:prstGeom prst="rect">
            <a:avLst/>
          </a:prstGeom>
          <a:solidFill>
            <a:srgbClr val="3BC1E4"/>
          </a:solidFill>
        </p:spPr>
      </p:sp>
      <p:pic>
        <p:nvPicPr>
          <p:cNvPr id="9" name="Picture 6"/>
          <p:cNvPicPr>
            <a:picLocks noChangeAspect="1"/>
          </p:cNvPicPr>
          <p:nvPr/>
        </p:nvPicPr>
        <p:blipFill>
          <a:blip r:embed="rId3">
            <a:duotone>
              <a:prstClr val="black"/>
              <a:schemeClr val="tx1">
                <a:tint val="45000"/>
                <a:satMod val="400000"/>
              </a:schemeClr>
            </a:duotone>
          </a:blip>
          <a:srcRect/>
          <a:stretch>
            <a:fillRect/>
          </a:stretch>
        </p:blipFill>
        <p:spPr bwMode="gray">
          <a:xfrm>
            <a:off x="14679786" y="476477"/>
            <a:ext cx="3151014" cy="77199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76442"/>
            <a:ext cx="3237823" cy="4572001"/>
          </a:xfrm>
          <a:prstGeom prst="rect">
            <a:avLst/>
          </a:prstGeom>
        </p:spPr>
      </p:pic>
    </p:spTree>
    <p:extLst>
      <p:ext uri="{BB962C8B-B14F-4D97-AF65-F5344CB8AC3E}">
        <p14:creationId xmlns:p14="http://schemas.microsoft.com/office/powerpoint/2010/main" val="3075322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C0DE68E3-53E7-459D-804F-F5354EBAED4E}" type="slidenum">
              <a:rPr lang="en-GB" smtClean="0">
                <a:solidFill>
                  <a:prstClr val="white"/>
                </a:solidFill>
              </a:rPr>
              <a:pPr/>
              <a:t>6</a:t>
            </a:fld>
            <a:endParaRPr lang="en-GB">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7252" y="114484"/>
            <a:ext cx="4358396" cy="1070484"/>
          </a:xfrm>
          <a:prstGeom prst="rect">
            <a:avLst/>
          </a:prstGeom>
        </p:spPr>
      </p:pic>
      <p:sp>
        <p:nvSpPr>
          <p:cNvPr id="4" name="Content Placeholder 3"/>
          <p:cNvSpPr>
            <a:spLocks noGrp="1"/>
          </p:cNvSpPr>
          <p:nvPr>
            <p:ph idx="1"/>
          </p:nvPr>
        </p:nvSpPr>
        <p:spPr>
          <a:xfrm>
            <a:off x="702313" y="2149870"/>
            <a:ext cx="16159844" cy="5127230"/>
          </a:xfrm>
        </p:spPr>
        <p:txBody>
          <a:bodyPr>
            <a:normAutofit/>
          </a:bodyPr>
          <a:lstStyle/>
          <a:p>
            <a:pPr>
              <a:buFont typeface="Wingdings" panose="05000000000000000000" pitchFamily="2" charset="2"/>
              <a:buChar char="Ø"/>
            </a:pPr>
            <a:endParaRPr lang="de-DE" sz="3600" b="1" dirty="0" smtClean="0">
              <a:latin typeface="Gidole" panose="020B0604020202020204" charset="0"/>
            </a:endParaRPr>
          </a:p>
          <a:p>
            <a:pPr>
              <a:buFont typeface="Wingdings" panose="05000000000000000000" pitchFamily="2" charset="2"/>
              <a:buChar char="Ø"/>
            </a:pPr>
            <a:endParaRPr lang="de-DE" sz="3600" b="1" dirty="0" smtClean="0">
              <a:latin typeface="Gidole" panose="020B0604020202020204" charset="0"/>
            </a:endParaRPr>
          </a:p>
          <a:p>
            <a:pPr marL="742950" indent="-742950">
              <a:buFont typeface="+mj-lt"/>
              <a:buAutoNum type="arabicParenR"/>
            </a:pPr>
            <a:r>
              <a:rPr lang="de-DE" sz="3600" b="1" dirty="0" smtClean="0">
                <a:latin typeface="Gidole" panose="020B0604020202020204" charset="0"/>
              </a:rPr>
              <a:t>Das </a:t>
            </a:r>
            <a:r>
              <a:rPr lang="de-DE" sz="3600" b="1" dirty="0">
                <a:latin typeface="Gidole" panose="020B0604020202020204" charset="0"/>
              </a:rPr>
              <a:t>Bereitstellen und die </a:t>
            </a:r>
            <a:r>
              <a:rPr lang="de-DE" sz="3600" b="1" dirty="0" smtClean="0">
                <a:latin typeface="Gidole" panose="020B0604020202020204" charset="0"/>
              </a:rPr>
              <a:t>Wiederverwertung </a:t>
            </a:r>
            <a:r>
              <a:rPr lang="de-DE" sz="3600" b="1" dirty="0">
                <a:latin typeface="Gidole" panose="020B0604020202020204" charset="0"/>
              </a:rPr>
              <a:t>von Offenen </a:t>
            </a:r>
            <a:r>
              <a:rPr lang="de-DE" sz="3600" b="1" dirty="0" smtClean="0">
                <a:latin typeface="Gidole" panose="020B0604020202020204" charset="0"/>
              </a:rPr>
              <a:t>Regierungsdaten</a:t>
            </a:r>
          </a:p>
          <a:p>
            <a:pPr marL="742950" indent="-742950">
              <a:buFont typeface="+mj-lt"/>
              <a:buAutoNum type="arabicParenR"/>
            </a:pPr>
            <a:r>
              <a:rPr lang="de-DE" sz="3600" b="1" dirty="0" smtClean="0">
                <a:latin typeface="Gidole" panose="020B0604020202020204" charset="0"/>
              </a:rPr>
              <a:t>Die </a:t>
            </a:r>
            <a:r>
              <a:rPr lang="de-DE" sz="3600" b="1" dirty="0">
                <a:latin typeface="Gidole" panose="020B0604020202020204" charset="0"/>
              </a:rPr>
              <a:t>strategische Kommunikation der </a:t>
            </a:r>
            <a:r>
              <a:rPr lang="de-DE" sz="3600" b="1" dirty="0" smtClean="0">
                <a:latin typeface="Gidole" panose="020B0604020202020204" charset="0"/>
              </a:rPr>
              <a:t>Regierungen und Verwaltungen </a:t>
            </a:r>
            <a:r>
              <a:rPr lang="de-DE" sz="3600" b="1" dirty="0">
                <a:latin typeface="Gidole" panose="020B0604020202020204" charset="0"/>
              </a:rPr>
              <a:t>mit </a:t>
            </a:r>
            <a:r>
              <a:rPr lang="de-DE" sz="3600" b="1" dirty="0" smtClean="0">
                <a:latin typeface="Gidole" panose="020B0604020202020204" charset="0"/>
              </a:rPr>
              <a:t>Bürgerinnen </a:t>
            </a:r>
            <a:r>
              <a:rPr lang="de-DE" sz="3600" b="1" dirty="0">
                <a:latin typeface="Gidole" panose="020B0604020202020204" charset="0"/>
              </a:rPr>
              <a:t>und </a:t>
            </a:r>
            <a:r>
              <a:rPr lang="de-DE" sz="3600" b="1" dirty="0" smtClean="0">
                <a:latin typeface="Gidole" panose="020B0604020202020204" charset="0"/>
              </a:rPr>
              <a:t>Bürgern</a:t>
            </a:r>
          </a:p>
          <a:p>
            <a:pPr marL="742950" indent="-742950">
              <a:buFont typeface="+mj-lt"/>
              <a:buAutoNum type="arabicParenR"/>
            </a:pPr>
            <a:r>
              <a:rPr lang="de-DE" sz="3600" b="1" dirty="0" smtClean="0">
                <a:latin typeface="Gidole" panose="020B0604020202020204" charset="0"/>
              </a:rPr>
              <a:t>Die </a:t>
            </a:r>
            <a:r>
              <a:rPr lang="de-DE" sz="3600" b="1" dirty="0" err="1">
                <a:latin typeface="Gidole" panose="020B0604020202020204" charset="0"/>
              </a:rPr>
              <a:t>deliberative</a:t>
            </a:r>
            <a:r>
              <a:rPr lang="de-DE" sz="3600" b="1" dirty="0">
                <a:latin typeface="Gidole" panose="020B0604020202020204" charset="0"/>
              </a:rPr>
              <a:t> </a:t>
            </a:r>
            <a:r>
              <a:rPr lang="de-DE" sz="3600" b="1" dirty="0" smtClean="0">
                <a:latin typeface="Gidole" panose="020B0604020202020204" charset="0"/>
              </a:rPr>
              <a:t>Bürgerbeteiligung</a:t>
            </a:r>
            <a:endParaRPr lang="en-US" sz="3600" b="1" dirty="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endParaRPr lang="en-GB" sz="4000" b="1" dirty="0"/>
          </a:p>
        </p:txBody>
      </p:sp>
      <p:sp>
        <p:nvSpPr>
          <p:cNvPr id="9" name="AutoShape 2"/>
          <p:cNvSpPr/>
          <p:nvPr/>
        </p:nvSpPr>
        <p:spPr>
          <a:xfrm>
            <a:off x="0" y="9819704"/>
            <a:ext cx="18288000" cy="467296"/>
          </a:xfrm>
          <a:prstGeom prst="rect">
            <a:avLst/>
          </a:prstGeom>
          <a:solidFill>
            <a:srgbClr val="3BC1E4"/>
          </a:solidFill>
        </p:spPr>
      </p:sp>
      <p:pic>
        <p:nvPicPr>
          <p:cNvPr id="10" name="Picture 3"/>
          <p:cNvPicPr>
            <a:picLocks noChangeAspect="1"/>
          </p:cNvPicPr>
          <p:nvPr/>
        </p:nvPicPr>
        <p:blipFill>
          <a:blip r:embed="rId4"/>
          <a:srcRect/>
          <a:stretch>
            <a:fillRect/>
          </a:stretch>
        </p:blipFill>
        <p:spPr>
          <a:xfrm>
            <a:off x="697551" y="969191"/>
            <a:ext cx="6469701" cy="414432"/>
          </a:xfrm>
          <a:prstGeom prst="rect">
            <a:avLst/>
          </a:prstGeom>
        </p:spPr>
      </p:pic>
      <p:sp>
        <p:nvSpPr>
          <p:cNvPr id="11" name="TextBox 4"/>
          <p:cNvSpPr txBox="1"/>
          <p:nvPr/>
        </p:nvSpPr>
        <p:spPr>
          <a:xfrm>
            <a:off x="533400" y="489240"/>
            <a:ext cx="17297400" cy="1673663"/>
          </a:xfrm>
          <a:prstGeom prst="rect">
            <a:avLst/>
          </a:prstGeom>
        </p:spPr>
        <p:txBody>
          <a:bodyPr wrap="square" lIns="0" tIns="0" rIns="0" bIns="0" rtlCol="0" anchor="t">
            <a:spAutoFit/>
          </a:bodyPr>
          <a:lstStyle/>
          <a:p>
            <a:pPr>
              <a:lnSpc>
                <a:spcPts val="6900"/>
              </a:lnSpc>
            </a:pPr>
            <a:r>
              <a:rPr lang="de-DE" sz="4000" cap="all" dirty="0">
                <a:solidFill>
                  <a:srgbClr val="0B0F1E"/>
                </a:solidFill>
                <a:latin typeface="Clear Sans Bold"/>
              </a:rPr>
              <a:t>Ein Plädoyer für einen bürgerzentrierten </a:t>
            </a:r>
            <a:endParaRPr lang="de-DE" sz="4000" cap="all" dirty="0" smtClean="0">
              <a:solidFill>
                <a:srgbClr val="0B0F1E"/>
              </a:solidFill>
              <a:latin typeface="Clear Sans Bold"/>
            </a:endParaRPr>
          </a:p>
          <a:p>
            <a:pPr>
              <a:lnSpc>
                <a:spcPts val="6900"/>
              </a:lnSpc>
            </a:pPr>
            <a:r>
              <a:rPr lang="de-DE" sz="4000" cap="all" dirty="0" smtClean="0">
                <a:solidFill>
                  <a:srgbClr val="0B0F1E"/>
                </a:solidFill>
                <a:latin typeface="Clear Sans Bold"/>
              </a:rPr>
              <a:t>Open </a:t>
            </a:r>
            <a:r>
              <a:rPr lang="de-DE" sz="4000" cap="all" dirty="0">
                <a:solidFill>
                  <a:srgbClr val="0B0F1E"/>
                </a:solidFill>
                <a:latin typeface="Clear Sans Bold"/>
              </a:rPr>
              <a:t>Government Ansatz</a:t>
            </a:r>
            <a:endParaRPr lang="en-US" sz="2800" cap="all" dirty="0">
              <a:solidFill>
                <a:srgbClr val="0B0F1E"/>
              </a:solidFill>
              <a:latin typeface="Clear Sans Bold"/>
            </a:endParaRPr>
          </a:p>
        </p:txBody>
      </p:sp>
      <p:pic>
        <p:nvPicPr>
          <p:cNvPr id="12" name="Picture 6"/>
          <p:cNvPicPr>
            <a:picLocks noChangeAspect="1"/>
          </p:cNvPicPr>
          <p:nvPr/>
        </p:nvPicPr>
        <p:blipFill>
          <a:blip r:embed="rId5">
            <a:duotone>
              <a:prstClr val="black"/>
              <a:schemeClr val="tx1">
                <a:tint val="45000"/>
                <a:satMod val="400000"/>
              </a:schemeClr>
            </a:duotone>
          </a:blip>
          <a:srcRect/>
          <a:stretch>
            <a:fillRect/>
          </a:stretch>
        </p:blipFill>
        <p:spPr bwMode="gray">
          <a:xfrm>
            <a:off x="14679786" y="476477"/>
            <a:ext cx="3151014" cy="771998"/>
          </a:xfrm>
          <a:prstGeom prst="rect">
            <a:avLst/>
          </a:prstGeom>
        </p:spPr>
      </p:pic>
    </p:spTree>
    <p:extLst>
      <p:ext uri="{BB962C8B-B14F-4D97-AF65-F5344CB8AC3E}">
        <p14:creationId xmlns:p14="http://schemas.microsoft.com/office/powerpoint/2010/main" val="1036588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C0DE68E3-53E7-459D-804F-F5354EBAED4E}" type="slidenum">
              <a:rPr lang="en-GB" smtClean="0">
                <a:solidFill>
                  <a:prstClr val="white"/>
                </a:solidFill>
              </a:rPr>
              <a:pPr/>
              <a:t>7</a:t>
            </a:fld>
            <a:endParaRPr lang="en-GB">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7252" y="114484"/>
            <a:ext cx="4358396" cy="1070484"/>
          </a:xfrm>
          <a:prstGeom prst="rect">
            <a:avLst/>
          </a:prstGeom>
        </p:spPr>
      </p:pic>
      <p:sp>
        <p:nvSpPr>
          <p:cNvPr id="4" name="Content Placeholder 3"/>
          <p:cNvSpPr>
            <a:spLocks noGrp="1"/>
          </p:cNvSpPr>
          <p:nvPr>
            <p:ph idx="1"/>
          </p:nvPr>
        </p:nvSpPr>
        <p:spPr>
          <a:xfrm>
            <a:off x="702313" y="2149870"/>
            <a:ext cx="16159844" cy="6422630"/>
          </a:xfrm>
        </p:spPr>
        <p:txBody>
          <a:bodyPr>
            <a:normAutofit fontScale="92500" lnSpcReduction="10000"/>
          </a:bodyPr>
          <a:lstStyle/>
          <a:p>
            <a:pPr marL="0" indent="0">
              <a:buNone/>
            </a:pPr>
            <a:endParaRPr lang="de-DE" sz="3600" b="1" dirty="0" smtClean="0">
              <a:latin typeface="Gidole" panose="020B0604020202020204" charset="0"/>
            </a:endParaRPr>
          </a:p>
          <a:p>
            <a:r>
              <a:rPr lang="de-DE" sz="3600" b="1" dirty="0" smtClean="0">
                <a:latin typeface="Gidole" panose="020B0604020202020204" charset="0"/>
              </a:rPr>
              <a:t>Riesige Mengen an Daten in öffentlichen Verwaltungen, die durch andere gesellschaftliche Akteure für gesellschaftlichen Fortschritt wiederverwertet werden können</a:t>
            </a:r>
          </a:p>
          <a:p>
            <a:pPr lvl="1"/>
            <a:r>
              <a:rPr lang="de-DE" sz="3200" dirty="0" smtClean="0">
                <a:latin typeface="Gidole" panose="020B0604020202020204" charset="0"/>
              </a:rPr>
              <a:t>Beispiele: Maskenbestände in Korea, Hauslieferdienste in Frankreich, Transportlösungen in Kolumbien, Produktion von Gesichtsschirmen in Lettland</a:t>
            </a:r>
          </a:p>
          <a:p>
            <a:r>
              <a:rPr lang="de-DE" sz="3600" b="1" dirty="0">
                <a:latin typeface="Gidole" panose="020B0604020202020204" charset="0"/>
              </a:rPr>
              <a:t>Deutschland im OECD </a:t>
            </a:r>
            <a:r>
              <a:rPr lang="de-DE" sz="3600" b="1" dirty="0" err="1">
                <a:latin typeface="Gidole" panose="020B0604020202020204" charset="0"/>
              </a:rPr>
              <a:t>OurData</a:t>
            </a:r>
            <a:r>
              <a:rPr lang="de-DE" sz="3600" b="1" dirty="0">
                <a:latin typeface="Gidole" panose="020B0604020202020204" charset="0"/>
              </a:rPr>
              <a:t> Index </a:t>
            </a:r>
            <a:r>
              <a:rPr lang="de-DE" sz="3600" b="1" dirty="0" smtClean="0">
                <a:latin typeface="Gidole" panose="020B0604020202020204" charset="0"/>
              </a:rPr>
              <a:t>25. von 32 evaluierten Ländern (2019)</a:t>
            </a:r>
          </a:p>
          <a:p>
            <a:pPr lvl="1"/>
            <a:r>
              <a:rPr lang="de-DE" sz="3200" dirty="0" smtClean="0">
                <a:latin typeface="Gidole" panose="020B0604020202020204" charset="0"/>
              </a:rPr>
              <a:t>Open-Data-Gesetz wichtiger Anknüpfungspunkt</a:t>
            </a:r>
          </a:p>
          <a:p>
            <a:r>
              <a:rPr lang="de-DE" sz="3600" b="1" dirty="0" smtClean="0">
                <a:latin typeface="Gidole" panose="020B0604020202020204" charset="0"/>
              </a:rPr>
              <a:t>Siehe auch:</a:t>
            </a:r>
          </a:p>
          <a:p>
            <a:pPr lvl="1"/>
            <a:r>
              <a:rPr lang="de-DE" sz="3200" dirty="0" smtClean="0">
                <a:latin typeface="Gidole" panose="020B0604020202020204" charset="0"/>
              </a:rPr>
              <a:t>OECD (2020), „</a:t>
            </a:r>
            <a:r>
              <a:rPr lang="en-US" sz="3200" dirty="0" smtClean="0">
                <a:latin typeface="Gidole" panose="020B0604020202020204" charset="0"/>
              </a:rPr>
              <a:t>The </a:t>
            </a:r>
            <a:r>
              <a:rPr lang="en-US" sz="3200" dirty="0">
                <a:latin typeface="Gidole" panose="020B0604020202020204" charset="0"/>
              </a:rPr>
              <a:t>Covid-19 crisis: A catalyst for government transformation</a:t>
            </a:r>
            <a:r>
              <a:rPr lang="en-US" sz="3200" dirty="0" smtClean="0">
                <a:latin typeface="Gidole" panose="020B0604020202020204" charset="0"/>
              </a:rPr>
              <a:t>?”, </a:t>
            </a:r>
            <a:r>
              <a:rPr lang="en-US" sz="3200" i="1" dirty="0">
                <a:latin typeface="Gidole" panose="020B0604020202020204" charset="0"/>
              </a:rPr>
              <a:t>OECD Policy Responses to Coronavirus (COVID-19), </a:t>
            </a:r>
            <a:r>
              <a:rPr lang="en-US" sz="3200" dirty="0">
                <a:latin typeface="Gidole" panose="020B0604020202020204" charset="0"/>
                <a:hlinkClick r:id="rId4"/>
              </a:rPr>
              <a:t>https://www.oecd.org/coronavirus/policy-responses/the-covid-19-crisis-a-catalyst-for-government-transformation-1d0c0788</a:t>
            </a:r>
            <a:r>
              <a:rPr lang="en-US" sz="3200" dirty="0" smtClean="0">
                <a:latin typeface="Gidole" panose="020B0604020202020204" charset="0"/>
                <a:hlinkClick r:id="rId4"/>
              </a:rPr>
              <a:t>/</a:t>
            </a:r>
            <a:r>
              <a:rPr lang="en-US" sz="3200" dirty="0" smtClean="0">
                <a:latin typeface="Gidole" panose="020B0604020202020204" charset="0"/>
              </a:rPr>
              <a:t> </a:t>
            </a:r>
            <a:endParaRPr lang="de-DE" sz="3200" dirty="0" smtClean="0">
              <a:latin typeface="Gidole" panose="020B0604020202020204" charset="0"/>
            </a:endParaRPr>
          </a:p>
          <a:p>
            <a:pPr lvl="1"/>
            <a:r>
              <a:rPr lang="de-DE" sz="3200" dirty="0" smtClean="0">
                <a:latin typeface="Gidole" panose="020B0604020202020204" charset="0"/>
              </a:rPr>
              <a:t>OECD (2020), „</a:t>
            </a:r>
            <a:r>
              <a:rPr lang="en-US" sz="3200" dirty="0" smtClean="0">
                <a:latin typeface="Gidole" panose="020B0604020202020204" charset="0"/>
              </a:rPr>
              <a:t>Open</a:t>
            </a:r>
            <a:r>
              <a:rPr lang="en-US" sz="3200" dirty="0">
                <a:latin typeface="Gidole" panose="020B0604020202020204" charset="0"/>
              </a:rPr>
              <a:t>, Useful and Re-usable data (</a:t>
            </a:r>
            <a:r>
              <a:rPr lang="en-US" sz="3200" dirty="0" err="1">
                <a:latin typeface="Gidole" panose="020B0604020202020204" charset="0"/>
              </a:rPr>
              <a:t>OURdata</a:t>
            </a:r>
            <a:r>
              <a:rPr lang="en-US" sz="3200" dirty="0">
                <a:latin typeface="Gidole" panose="020B0604020202020204" charset="0"/>
              </a:rPr>
              <a:t>) Index: </a:t>
            </a:r>
            <a:r>
              <a:rPr lang="en-US" sz="3200" dirty="0" smtClean="0">
                <a:latin typeface="Gidole" panose="020B0604020202020204" charset="0"/>
              </a:rPr>
              <a:t>2019”, </a:t>
            </a:r>
            <a:r>
              <a:rPr lang="en-US" sz="3200" i="1" dirty="0">
                <a:latin typeface="Gidole" panose="020B0604020202020204" charset="0"/>
              </a:rPr>
              <a:t>OECD Policy Papers on Public Governance No. 1</a:t>
            </a:r>
            <a:r>
              <a:rPr lang="en-US" sz="3200" dirty="0">
                <a:latin typeface="Gidole" panose="020B0604020202020204" charset="0"/>
              </a:rPr>
              <a:t>, </a:t>
            </a:r>
            <a:r>
              <a:rPr lang="en-US" sz="3200" dirty="0">
                <a:latin typeface="Gidole" panose="020B0604020202020204" charset="0"/>
                <a:hlinkClick r:id="rId5"/>
              </a:rPr>
              <a:t>https://</a:t>
            </a:r>
            <a:r>
              <a:rPr lang="en-US" sz="3200" dirty="0" smtClean="0">
                <a:latin typeface="Gidole" panose="020B0604020202020204" charset="0"/>
                <a:hlinkClick r:id="rId5"/>
              </a:rPr>
              <a:t>www.oecd.org/gov/digital-government/policy-paper-ourdata-index-2019.htm</a:t>
            </a:r>
            <a:r>
              <a:rPr lang="en-US" sz="3200" dirty="0" smtClean="0">
                <a:latin typeface="Gidole" panose="020B0604020202020204" charset="0"/>
              </a:rPr>
              <a:t> </a:t>
            </a:r>
            <a:endParaRPr lang="de-DE" sz="3200" dirty="0" smtClean="0">
              <a:latin typeface="Gidole" panose="020B0604020202020204" charset="0"/>
            </a:endParaRPr>
          </a:p>
          <a:p>
            <a:endParaRPr lang="de-DE" sz="3600" b="1" dirty="0" smtClean="0">
              <a:latin typeface="Gidole" panose="020B0604020202020204" charset="0"/>
            </a:endParaRPr>
          </a:p>
          <a:p>
            <a:pPr lvl="1"/>
            <a:endParaRPr lang="de-DE" sz="3200" b="1" dirty="0">
              <a:latin typeface="Gidole" panose="020B0604020202020204" charset="0"/>
            </a:endParaRPr>
          </a:p>
          <a:p>
            <a:pPr lvl="1"/>
            <a:endParaRPr lang="de-DE" sz="3200" b="1" dirty="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endParaRPr lang="en-GB" sz="4000" b="1" dirty="0"/>
          </a:p>
        </p:txBody>
      </p:sp>
      <p:sp>
        <p:nvSpPr>
          <p:cNvPr id="9" name="AutoShape 2"/>
          <p:cNvSpPr/>
          <p:nvPr/>
        </p:nvSpPr>
        <p:spPr>
          <a:xfrm>
            <a:off x="0" y="9819704"/>
            <a:ext cx="18288000" cy="467296"/>
          </a:xfrm>
          <a:prstGeom prst="rect">
            <a:avLst/>
          </a:prstGeom>
          <a:solidFill>
            <a:srgbClr val="3BC1E4"/>
          </a:solidFill>
        </p:spPr>
      </p:sp>
      <p:pic>
        <p:nvPicPr>
          <p:cNvPr id="10" name="Picture 3"/>
          <p:cNvPicPr>
            <a:picLocks noChangeAspect="1"/>
          </p:cNvPicPr>
          <p:nvPr/>
        </p:nvPicPr>
        <p:blipFill>
          <a:blip r:embed="rId6"/>
          <a:srcRect/>
          <a:stretch>
            <a:fillRect/>
          </a:stretch>
        </p:blipFill>
        <p:spPr>
          <a:xfrm>
            <a:off x="697551" y="969191"/>
            <a:ext cx="6469701" cy="414432"/>
          </a:xfrm>
          <a:prstGeom prst="rect">
            <a:avLst/>
          </a:prstGeom>
        </p:spPr>
      </p:pic>
      <p:sp>
        <p:nvSpPr>
          <p:cNvPr id="11" name="TextBox 4"/>
          <p:cNvSpPr txBox="1"/>
          <p:nvPr/>
        </p:nvSpPr>
        <p:spPr>
          <a:xfrm>
            <a:off x="533400" y="489240"/>
            <a:ext cx="17297400" cy="788806"/>
          </a:xfrm>
          <a:prstGeom prst="rect">
            <a:avLst/>
          </a:prstGeom>
        </p:spPr>
        <p:txBody>
          <a:bodyPr wrap="square" lIns="0" tIns="0" rIns="0" bIns="0" rtlCol="0" anchor="t">
            <a:spAutoFit/>
          </a:bodyPr>
          <a:lstStyle/>
          <a:p>
            <a:pPr>
              <a:lnSpc>
                <a:spcPts val="6900"/>
              </a:lnSpc>
            </a:pPr>
            <a:r>
              <a:rPr lang="de-DE" sz="4000" cap="all" dirty="0" smtClean="0">
                <a:solidFill>
                  <a:srgbClr val="0B0F1E"/>
                </a:solidFill>
                <a:latin typeface="Clear Sans Bold"/>
              </a:rPr>
              <a:t>1) Offene </a:t>
            </a:r>
            <a:r>
              <a:rPr lang="de-DE" sz="4000" cap="all" dirty="0">
                <a:solidFill>
                  <a:srgbClr val="0B0F1E"/>
                </a:solidFill>
                <a:latin typeface="Clear Sans Bold"/>
              </a:rPr>
              <a:t>Regierungs- und </a:t>
            </a:r>
            <a:r>
              <a:rPr lang="de-DE" sz="4000" cap="all" dirty="0" smtClean="0">
                <a:solidFill>
                  <a:srgbClr val="0B0F1E"/>
                </a:solidFill>
                <a:latin typeface="Clear Sans Bold"/>
              </a:rPr>
              <a:t>Verwaltungsdaten</a:t>
            </a:r>
            <a:endParaRPr lang="de-DE" sz="4000" cap="all" dirty="0">
              <a:solidFill>
                <a:srgbClr val="0B0F1E"/>
              </a:solidFill>
              <a:latin typeface="Clear Sans Bold"/>
            </a:endParaRPr>
          </a:p>
        </p:txBody>
      </p:sp>
      <p:pic>
        <p:nvPicPr>
          <p:cNvPr id="12" name="Picture 6"/>
          <p:cNvPicPr>
            <a:picLocks noChangeAspect="1"/>
          </p:cNvPicPr>
          <p:nvPr/>
        </p:nvPicPr>
        <p:blipFill>
          <a:blip r:embed="rId7">
            <a:duotone>
              <a:prstClr val="black"/>
              <a:schemeClr val="tx1">
                <a:tint val="45000"/>
                <a:satMod val="400000"/>
              </a:schemeClr>
            </a:duotone>
          </a:blip>
          <a:srcRect/>
          <a:stretch>
            <a:fillRect/>
          </a:stretch>
        </p:blipFill>
        <p:spPr bwMode="gray">
          <a:xfrm>
            <a:off x="14679786" y="495300"/>
            <a:ext cx="3151014" cy="771998"/>
          </a:xfrm>
          <a:prstGeom prst="rect">
            <a:avLst/>
          </a:prstGeom>
        </p:spPr>
      </p:pic>
    </p:spTree>
    <p:extLst>
      <p:ext uri="{BB962C8B-B14F-4D97-AF65-F5344CB8AC3E}">
        <p14:creationId xmlns:p14="http://schemas.microsoft.com/office/powerpoint/2010/main" val="3451762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C0DE68E3-53E7-459D-804F-F5354EBAED4E}" type="slidenum">
              <a:rPr lang="en-GB" smtClean="0">
                <a:solidFill>
                  <a:prstClr val="white"/>
                </a:solidFill>
              </a:rPr>
              <a:pPr/>
              <a:t>8</a:t>
            </a:fld>
            <a:endParaRPr lang="en-GB">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7252" y="114484"/>
            <a:ext cx="4358396" cy="1070484"/>
          </a:xfrm>
          <a:prstGeom prst="rect">
            <a:avLst/>
          </a:prstGeom>
        </p:spPr>
      </p:pic>
      <p:sp>
        <p:nvSpPr>
          <p:cNvPr id="4" name="Content Placeholder 3"/>
          <p:cNvSpPr>
            <a:spLocks noGrp="1"/>
          </p:cNvSpPr>
          <p:nvPr>
            <p:ph idx="1"/>
          </p:nvPr>
        </p:nvSpPr>
        <p:spPr>
          <a:xfrm>
            <a:off x="702313" y="2149870"/>
            <a:ext cx="16159844" cy="6956030"/>
          </a:xfrm>
        </p:spPr>
        <p:txBody>
          <a:bodyPr>
            <a:normAutofit fontScale="85000" lnSpcReduction="20000"/>
          </a:bodyPr>
          <a:lstStyle/>
          <a:p>
            <a:pPr>
              <a:buFont typeface="Wingdings" panose="05000000000000000000" pitchFamily="2" charset="2"/>
              <a:buChar char="Ø"/>
            </a:pPr>
            <a:endParaRPr lang="de-DE" sz="3600" b="1" dirty="0" smtClean="0">
              <a:latin typeface="Gidole" panose="020B0604020202020204" charset="0"/>
            </a:endParaRPr>
          </a:p>
          <a:p>
            <a:r>
              <a:rPr lang="de-DE" sz="3600" b="1" dirty="0" smtClean="0">
                <a:latin typeface="Gidole" panose="020B0604020202020204" charset="0"/>
              </a:rPr>
              <a:t>Strategische Kommunikation stellt das Bindeglied zwischen Regierung und Bürgern dar: Ermöglicht die Wirkungsentfaltung der Open Government Prinzipien</a:t>
            </a:r>
          </a:p>
          <a:p>
            <a:r>
              <a:rPr lang="de-DE" sz="3600" b="1" dirty="0" smtClean="0">
                <a:latin typeface="Gidole" panose="020B0604020202020204" charset="0"/>
              </a:rPr>
              <a:t>Innovative Beispiele öffentlicher Kommunikation während der Krise:</a:t>
            </a:r>
          </a:p>
          <a:p>
            <a:pPr lvl="1"/>
            <a:r>
              <a:rPr lang="de-DE" sz="3200" dirty="0" err="1" smtClean="0">
                <a:latin typeface="Gidole" panose="020B0604020202020204" charset="0"/>
              </a:rPr>
              <a:t>Influencerkollaboration</a:t>
            </a:r>
            <a:r>
              <a:rPr lang="de-DE" sz="3200" dirty="0" smtClean="0">
                <a:latin typeface="Gidole" panose="020B0604020202020204" charset="0"/>
              </a:rPr>
              <a:t> in Finnland, Webseite für Kinder in Portugal, zugängliche Sprache in Belgien</a:t>
            </a:r>
          </a:p>
          <a:p>
            <a:r>
              <a:rPr lang="de-DE" sz="3600" b="1" dirty="0" err="1" smtClean="0">
                <a:latin typeface="Gidole" panose="020B0604020202020204" charset="0"/>
              </a:rPr>
              <a:t>Evizenzlücke</a:t>
            </a:r>
            <a:r>
              <a:rPr lang="de-DE" sz="3600" b="1" dirty="0" smtClean="0">
                <a:latin typeface="Gidole" panose="020B0604020202020204" charset="0"/>
              </a:rPr>
              <a:t>: Demnächst erscheinender Bericht der OECD zu öffentlicher Kommunikation und ihrem Beitrag zu Open Government</a:t>
            </a:r>
          </a:p>
          <a:p>
            <a:r>
              <a:rPr lang="de-DE" sz="3600" b="1" dirty="0" smtClean="0">
                <a:latin typeface="Gidole" panose="020B0604020202020204" charset="0"/>
              </a:rPr>
              <a:t>Siehe auch:</a:t>
            </a:r>
          </a:p>
          <a:p>
            <a:pPr lvl="1"/>
            <a:r>
              <a:rPr lang="en-US" sz="3200" dirty="0" err="1">
                <a:latin typeface="Gidole" panose="020B0604020202020204" charset="0"/>
              </a:rPr>
              <a:t>Matasick</a:t>
            </a:r>
            <a:r>
              <a:rPr lang="en-US" sz="3200" dirty="0">
                <a:latin typeface="Gidole" panose="020B0604020202020204" charset="0"/>
              </a:rPr>
              <a:t>, C., C. </a:t>
            </a:r>
            <a:r>
              <a:rPr lang="en-US" sz="3200" dirty="0" err="1">
                <a:latin typeface="Gidole" panose="020B0604020202020204" charset="0"/>
              </a:rPr>
              <a:t>Alfonsi</a:t>
            </a:r>
            <a:r>
              <a:rPr lang="en-US" sz="3200" dirty="0">
                <a:latin typeface="Gidole" panose="020B0604020202020204" charset="0"/>
              </a:rPr>
              <a:t> and A. </a:t>
            </a:r>
            <a:r>
              <a:rPr lang="en-US" sz="3200" dirty="0" err="1">
                <a:latin typeface="Gidole" panose="020B0604020202020204" charset="0"/>
              </a:rPr>
              <a:t>Bellantoni</a:t>
            </a:r>
            <a:r>
              <a:rPr lang="en-US" sz="3200" dirty="0">
                <a:latin typeface="Gidole" panose="020B0604020202020204" charset="0"/>
              </a:rPr>
              <a:t> (2020), "Governance responses to disinformation: How open government principles can inform policy options", </a:t>
            </a:r>
            <a:r>
              <a:rPr lang="en-US" sz="3200" i="1" dirty="0">
                <a:latin typeface="Gidole" panose="020B0604020202020204" charset="0"/>
              </a:rPr>
              <a:t>OECD Working Papers on Public Governance</a:t>
            </a:r>
            <a:r>
              <a:rPr lang="en-US" sz="3200" dirty="0">
                <a:latin typeface="Gidole" panose="020B0604020202020204" charset="0"/>
              </a:rPr>
              <a:t>, No. 39, OECD Publishing, Paris, </a:t>
            </a:r>
            <a:r>
              <a:rPr lang="en-US" sz="3200" dirty="0">
                <a:latin typeface="Gidole" panose="020B0604020202020204" charset="0"/>
                <a:hlinkClick r:id="rId4"/>
              </a:rPr>
              <a:t>https://doi.org/10.1787/d6237c85-en</a:t>
            </a:r>
            <a:r>
              <a:rPr lang="en-US" sz="3200" dirty="0" smtClean="0">
                <a:latin typeface="Gidole" panose="020B0604020202020204" charset="0"/>
              </a:rPr>
              <a:t>.</a:t>
            </a:r>
          </a:p>
          <a:p>
            <a:pPr lvl="1"/>
            <a:r>
              <a:rPr lang="en-US" sz="3200" dirty="0" smtClean="0">
                <a:latin typeface="Gidole" panose="020B0604020202020204" charset="0"/>
              </a:rPr>
              <a:t>OECD (forthcoming), “Public communication: The global context and the </a:t>
            </a:r>
            <a:r>
              <a:rPr lang="en-US" sz="3200" dirty="0">
                <a:latin typeface="Gidole" panose="020B0604020202020204" charset="0"/>
              </a:rPr>
              <a:t>way forward”, </a:t>
            </a:r>
            <a:r>
              <a:rPr lang="en-US" sz="3200" dirty="0">
                <a:latin typeface="Gidole" panose="020B0604020202020204" charset="0"/>
                <a:hlinkClick r:id="rId5"/>
              </a:rPr>
              <a:t>https://</a:t>
            </a:r>
            <a:r>
              <a:rPr lang="en-US" sz="3200" dirty="0" smtClean="0">
                <a:latin typeface="Gidole" panose="020B0604020202020204" charset="0"/>
                <a:hlinkClick r:id="rId5"/>
              </a:rPr>
              <a:t>www.oecd.org/gov/open-government/oecd-international-report-on-public-communication.htm</a:t>
            </a:r>
            <a:r>
              <a:rPr lang="en-US" sz="3200" dirty="0" smtClean="0">
                <a:latin typeface="Gidole" panose="020B0604020202020204" charset="0"/>
              </a:rPr>
              <a:t> </a:t>
            </a:r>
          </a:p>
          <a:p>
            <a:pPr lvl="1"/>
            <a:r>
              <a:rPr lang="en-US" sz="3200" dirty="0">
                <a:latin typeface="Gidole" panose="020B0604020202020204" charset="0"/>
              </a:rPr>
              <a:t>OECD (2020), “Transparency, communication and trust: The role of public communication in responding to the wave of disinformation about the new coronavirus”, OECD, Paris, </a:t>
            </a:r>
            <a:r>
              <a:rPr lang="en-US" sz="3200" dirty="0">
                <a:latin typeface="Gidole" panose="020B0604020202020204" charset="0"/>
                <a:hlinkClick r:id="rId6"/>
              </a:rPr>
              <a:t>https://www.oecd.org/coronavirus/policy-responses/transparency-communication-and-trust-the-role-of-public-communication-in-responding-to-the-wave-of-disinformation-about-the-new-coronavirus-bef7ad6e</a:t>
            </a:r>
            <a:r>
              <a:rPr lang="en-US" sz="3200" dirty="0" smtClean="0">
                <a:latin typeface="Gidole" panose="020B0604020202020204" charset="0"/>
                <a:hlinkClick r:id="rId6"/>
              </a:rPr>
              <a:t>/</a:t>
            </a:r>
            <a:r>
              <a:rPr lang="en-US" sz="3200" dirty="0" smtClean="0">
                <a:latin typeface="Gidole" panose="020B0604020202020204" charset="0"/>
              </a:rPr>
              <a:t> </a:t>
            </a:r>
            <a:endParaRPr lang="en-US" sz="3200" b="1" dirty="0" smtClean="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endParaRPr lang="en-GB" sz="4000" b="1" dirty="0">
              <a:latin typeface="Gidole" panose="020B0604020202020204" charset="0"/>
            </a:endParaRPr>
          </a:p>
        </p:txBody>
      </p:sp>
      <p:sp>
        <p:nvSpPr>
          <p:cNvPr id="9" name="AutoShape 2"/>
          <p:cNvSpPr/>
          <p:nvPr/>
        </p:nvSpPr>
        <p:spPr>
          <a:xfrm>
            <a:off x="0" y="9819704"/>
            <a:ext cx="18288000" cy="467296"/>
          </a:xfrm>
          <a:prstGeom prst="rect">
            <a:avLst/>
          </a:prstGeom>
          <a:solidFill>
            <a:srgbClr val="3BC1E4"/>
          </a:solidFill>
        </p:spPr>
      </p:sp>
      <p:pic>
        <p:nvPicPr>
          <p:cNvPr id="10" name="Picture 3"/>
          <p:cNvPicPr>
            <a:picLocks noChangeAspect="1"/>
          </p:cNvPicPr>
          <p:nvPr/>
        </p:nvPicPr>
        <p:blipFill>
          <a:blip r:embed="rId7"/>
          <a:srcRect/>
          <a:stretch>
            <a:fillRect/>
          </a:stretch>
        </p:blipFill>
        <p:spPr>
          <a:xfrm>
            <a:off x="697551" y="969191"/>
            <a:ext cx="6469701" cy="414432"/>
          </a:xfrm>
          <a:prstGeom prst="rect">
            <a:avLst/>
          </a:prstGeom>
        </p:spPr>
      </p:pic>
      <p:sp>
        <p:nvSpPr>
          <p:cNvPr id="11" name="TextBox 4"/>
          <p:cNvSpPr txBox="1"/>
          <p:nvPr/>
        </p:nvSpPr>
        <p:spPr>
          <a:xfrm>
            <a:off x="533400" y="489240"/>
            <a:ext cx="17297400" cy="1769715"/>
          </a:xfrm>
          <a:prstGeom prst="rect">
            <a:avLst/>
          </a:prstGeom>
        </p:spPr>
        <p:txBody>
          <a:bodyPr wrap="square" lIns="0" tIns="0" rIns="0" bIns="0" rtlCol="0" anchor="t">
            <a:spAutoFit/>
          </a:bodyPr>
          <a:lstStyle/>
          <a:p>
            <a:pPr>
              <a:lnSpc>
                <a:spcPts val="6900"/>
              </a:lnSpc>
            </a:pPr>
            <a:r>
              <a:rPr lang="de-DE" sz="4000" cap="all" dirty="0" smtClean="0">
                <a:solidFill>
                  <a:srgbClr val="0B0F1E"/>
                </a:solidFill>
                <a:latin typeface="Clear Sans Bold"/>
              </a:rPr>
              <a:t>2) Öffentliche Kommunikation</a:t>
            </a:r>
            <a:endParaRPr lang="de-DE" sz="4000" cap="all" dirty="0">
              <a:solidFill>
                <a:srgbClr val="0B0F1E"/>
              </a:solidFill>
              <a:latin typeface="Clear Sans Bold"/>
            </a:endParaRPr>
          </a:p>
          <a:p>
            <a:pPr>
              <a:lnSpc>
                <a:spcPts val="6900"/>
              </a:lnSpc>
            </a:pPr>
            <a:endParaRPr lang="en-US" sz="2800" cap="all" dirty="0">
              <a:solidFill>
                <a:srgbClr val="0B0F1E"/>
              </a:solidFill>
              <a:latin typeface="Clear Sans Bold"/>
            </a:endParaRPr>
          </a:p>
        </p:txBody>
      </p:sp>
      <p:pic>
        <p:nvPicPr>
          <p:cNvPr id="12" name="Picture 6"/>
          <p:cNvPicPr>
            <a:picLocks noChangeAspect="1"/>
          </p:cNvPicPr>
          <p:nvPr/>
        </p:nvPicPr>
        <p:blipFill>
          <a:blip r:embed="rId8">
            <a:duotone>
              <a:prstClr val="black"/>
              <a:schemeClr val="tx1">
                <a:tint val="45000"/>
                <a:satMod val="400000"/>
              </a:schemeClr>
            </a:duotone>
          </a:blip>
          <a:srcRect/>
          <a:stretch>
            <a:fillRect/>
          </a:stretch>
        </p:blipFill>
        <p:spPr bwMode="gray">
          <a:xfrm>
            <a:off x="14679786" y="476477"/>
            <a:ext cx="3151014" cy="771998"/>
          </a:xfrm>
          <a:prstGeom prst="rect">
            <a:avLst/>
          </a:prstGeom>
        </p:spPr>
      </p:pic>
    </p:spTree>
    <p:extLst>
      <p:ext uri="{BB962C8B-B14F-4D97-AF65-F5344CB8AC3E}">
        <p14:creationId xmlns:p14="http://schemas.microsoft.com/office/powerpoint/2010/main" val="3908800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C0DE68E3-53E7-459D-804F-F5354EBAED4E}" type="slidenum">
              <a:rPr lang="en-GB" smtClean="0">
                <a:solidFill>
                  <a:prstClr val="white"/>
                </a:solidFill>
              </a:rPr>
              <a:pPr/>
              <a:t>9</a:t>
            </a:fld>
            <a:endParaRPr lang="en-GB">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7252" y="114484"/>
            <a:ext cx="4358396" cy="1070484"/>
          </a:xfrm>
          <a:prstGeom prst="rect">
            <a:avLst/>
          </a:prstGeom>
        </p:spPr>
      </p:pic>
      <p:sp>
        <p:nvSpPr>
          <p:cNvPr id="4" name="Content Placeholder 3"/>
          <p:cNvSpPr>
            <a:spLocks noGrp="1"/>
          </p:cNvSpPr>
          <p:nvPr>
            <p:ph idx="1"/>
          </p:nvPr>
        </p:nvSpPr>
        <p:spPr>
          <a:xfrm>
            <a:off x="702313" y="2149870"/>
            <a:ext cx="16159844" cy="5127230"/>
          </a:xfrm>
        </p:spPr>
        <p:txBody>
          <a:bodyPr>
            <a:normAutofit fontScale="92500" lnSpcReduction="10000"/>
          </a:bodyPr>
          <a:lstStyle/>
          <a:p>
            <a:pPr marL="0" indent="0">
              <a:buNone/>
            </a:pPr>
            <a:endParaRPr lang="de-DE" sz="3600" b="1" dirty="0" smtClean="0">
              <a:latin typeface="Gidole" panose="020B0604020202020204" charset="0"/>
            </a:endParaRPr>
          </a:p>
          <a:p>
            <a:r>
              <a:rPr lang="de-DE" sz="3600" b="1" dirty="0" smtClean="0">
                <a:latin typeface="Gidole" panose="020B0604020202020204" charset="0"/>
              </a:rPr>
              <a:t>Zwei Zentrale Bestandteile:</a:t>
            </a:r>
          </a:p>
          <a:p>
            <a:pPr lvl="1"/>
            <a:r>
              <a:rPr lang="de-DE" sz="3200" dirty="0" smtClean="0">
                <a:latin typeface="Gidole" panose="020B0604020202020204" charset="0"/>
              </a:rPr>
              <a:t>Repräsentativität</a:t>
            </a:r>
          </a:p>
          <a:p>
            <a:pPr lvl="1"/>
            <a:r>
              <a:rPr lang="de-DE" sz="3200" dirty="0" smtClean="0">
                <a:latin typeface="Gidole" panose="020B0604020202020204" charset="0"/>
              </a:rPr>
              <a:t>Deliberation</a:t>
            </a:r>
          </a:p>
          <a:p>
            <a:r>
              <a:rPr lang="de-DE" sz="3600" b="1" dirty="0" smtClean="0">
                <a:latin typeface="Gidole" panose="020B0604020202020204" charset="0"/>
              </a:rPr>
              <a:t>Beispiele: Bürgerversammlung in Irland, Bürgerpanel in Melbourne, Bürgergremien zu Covid-19 in Nantes, Mailand und Bristol</a:t>
            </a:r>
          </a:p>
          <a:p>
            <a:r>
              <a:rPr lang="de-DE" sz="3600" b="1" dirty="0" smtClean="0">
                <a:latin typeface="Gidole" panose="020B0604020202020204" charset="0"/>
              </a:rPr>
              <a:t>Siehe auch:</a:t>
            </a:r>
          </a:p>
          <a:p>
            <a:pPr lvl="1"/>
            <a:r>
              <a:rPr lang="en-US" dirty="0">
                <a:latin typeface="Gidole" panose="020B0604020202020204" charset="0"/>
              </a:rPr>
              <a:t>OECD (2020), </a:t>
            </a:r>
            <a:r>
              <a:rPr lang="en-US" i="1" dirty="0">
                <a:latin typeface="Gidole" panose="020B0604020202020204" charset="0"/>
              </a:rPr>
              <a:t>Innovative Citizen Participation and New Democratic Institutions: Catching the Deliberative Wave</a:t>
            </a:r>
            <a:r>
              <a:rPr lang="en-US" dirty="0">
                <a:latin typeface="Gidole" panose="020B0604020202020204" charset="0"/>
              </a:rPr>
              <a:t>, OECD Publishing, Paris, </a:t>
            </a:r>
            <a:r>
              <a:rPr lang="en-US" dirty="0">
                <a:latin typeface="Gidole" panose="020B0604020202020204" charset="0"/>
                <a:hlinkClick r:id="rId4"/>
              </a:rPr>
              <a:t>https://doi.org/10.1787/339306da-en</a:t>
            </a:r>
            <a:r>
              <a:rPr lang="en-US" dirty="0" smtClean="0">
                <a:latin typeface="Gidole" panose="020B0604020202020204" charset="0"/>
              </a:rPr>
              <a:t>.</a:t>
            </a:r>
          </a:p>
          <a:p>
            <a:pPr lvl="1"/>
            <a:r>
              <a:rPr lang="en-US" dirty="0" err="1" smtClean="0">
                <a:latin typeface="Gidole" panose="020B0604020202020204" charset="0"/>
              </a:rPr>
              <a:t>Participo</a:t>
            </a:r>
            <a:r>
              <a:rPr lang="en-US" dirty="0" smtClean="0">
                <a:latin typeface="Gidole" panose="020B0604020202020204" charset="0"/>
              </a:rPr>
              <a:t> Blog, </a:t>
            </a:r>
            <a:r>
              <a:rPr lang="de-DE" dirty="0" smtClean="0">
                <a:latin typeface="Gidole" panose="020B0604020202020204" charset="0"/>
                <a:hlinkClick r:id="rId5"/>
              </a:rPr>
              <a:t>https</a:t>
            </a:r>
            <a:r>
              <a:rPr lang="de-DE" dirty="0">
                <a:latin typeface="Gidole" panose="020B0604020202020204" charset="0"/>
                <a:hlinkClick r:id="rId5"/>
              </a:rPr>
              <a:t>://</a:t>
            </a:r>
            <a:r>
              <a:rPr lang="de-DE" dirty="0" smtClean="0">
                <a:latin typeface="Gidole" panose="020B0604020202020204" charset="0"/>
                <a:hlinkClick r:id="rId5"/>
              </a:rPr>
              <a:t>medium.com/participo/about</a:t>
            </a:r>
            <a:r>
              <a:rPr lang="de-DE" dirty="0" smtClean="0">
                <a:latin typeface="Gidole" panose="020B0604020202020204" charset="0"/>
              </a:rPr>
              <a:t> </a:t>
            </a:r>
            <a:endParaRPr lang="de-DE" dirty="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smtClean="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pPr>
              <a:buFont typeface="Wingdings" panose="05000000000000000000" pitchFamily="2" charset="2"/>
              <a:buChar char="Ø"/>
            </a:pPr>
            <a:endParaRPr lang="en-US" sz="3600" b="1" dirty="0">
              <a:latin typeface="Gidole" panose="020B0604020202020204" charset="0"/>
            </a:endParaRPr>
          </a:p>
          <a:p>
            <a:endParaRPr lang="en-GB" sz="4000" b="1" dirty="0">
              <a:latin typeface="Gidole" panose="020B0604020202020204" charset="0"/>
            </a:endParaRPr>
          </a:p>
        </p:txBody>
      </p:sp>
      <p:sp>
        <p:nvSpPr>
          <p:cNvPr id="9" name="AutoShape 2"/>
          <p:cNvSpPr/>
          <p:nvPr/>
        </p:nvSpPr>
        <p:spPr>
          <a:xfrm>
            <a:off x="0" y="9819704"/>
            <a:ext cx="18288000" cy="467296"/>
          </a:xfrm>
          <a:prstGeom prst="rect">
            <a:avLst/>
          </a:prstGeom>
          <a:solidFill>
            <a:srgbClr val="3BC1E4"/>
          </a:solidFill>
        </p:spPr>
      </p:sp>
      <p:pic>
        <p:nvPicPr>
          <p:cNvPr id="10" name="Picture 3"/>
          <p:cNvPicPr>
            <a:picLocks noChangeAspect="1"/>
          </p:cNvPicPr>
          <p:nvPr/>
        </p:nvPicPr>
        <p:blipFill>
          <a:blip r:embed="rId6"/>
          <a:srcRect/>
          <a:stretch>
            <a:fillRect/>
          </a:stretch>
        </p:blipFill>
        <p:spPr>
          <a:xfrm>
            <a:off x="697551" y="969191"/>
            <a:ext cx="6469701" cy="414432"/>
          </a:xfrm>
          <a:prstGeom prst="rect">
            <a:avLst/>
          </a:prstGeom>
        </p:spPr>
      </p:pic>
      <p:sp>
        <p:nvSpPr>
          <p:cNvPr id="11" name="TextBox 4"/>
          <p:cNvSpPr txBox="1"/>
          <p:nvPr/>
        </p:nvSpPr>
        <p:spPr>
          <a:xfrm>
            <a:off x="533400" y="489240"/>
            <a:ext cx="17297400" cy="1636089"/>
          </a:xfrm>
          <a:prstGeom prst="rect">
            <a:avLst/>
          </a:prstGeom>
        </p:spPr>
        <p:txBody>
          <a:bodyPr wrap="square" lIns="0" tIns="0" rIns="0" bIns="0" rtlCol="0" anchor="t">
            <a:spAutoFit/>
          </a:bodyPr>
          <a:lstStyle/>
          <a:p>
            <a:pPr>
              <a:lnSpc>
                <a:spcPts val="6900"/>
              </a:lnSpc>
            </a:pPr>
            <a:r>
              <a:rPr lang="de-DE" sz="4000" cap="all" dirty="0" smtClean="0">
                <a:solidFill>
                  <a:srgbClr val="0B0F1E"/>
                </a:solidFill>
                <a:latin typeface="Clear Sans Bold"/>
              </a:rPr>
              <a:t>3) Repräsentative </a:t>
            </a:r>
            <a:r>
              <a:rPr lang="de-DE" sz="4000" cap="all" dirty="0" err="1" smtClean="0">
                <a:solidFill>
                  <a:srgbClr val="0B0F1E"/>
                </a:solidFill>
                <a:latin typeface="Clear Sans Bold"/>
              </a:rPr>
              <a:t>Deliberative</a:t>
            </a:r>
            <a:r>
              <a:rPr lang="de-DE" sz="4000" cap="all" dirty="0" smtClean="0">
                <a:solidFill>
                  <a:srgbClr val="0B0F1E"/>
                </a:solidFill>
                <a:latin typeface="Clear Sans Bold"/>
              </a:rPr>
              <a:t> Bürgerbeteiligung</a:t>
            </a:r>
            <a:endParaRPr lang="de-DE" sz="4000" cap="all" dirty="0">
              <a:solidFill>
                <a:srgbClr val="0B0F1E"/>
              </a:solidFill>
              <a:latin typeface="Clear Sans Bold"/>
            </a:endParaRPr>
          </a:p>
          <a:p>
            <a:pPr>
              <a:lnSpc>
                <a:spcPts val="6900"/>
              </a:lnSpc>
            </a:pPr>
            <a:endParaRPr lang="en-US" sz="2800" cap="all" dirty="0">
              <a:solidFill>
                <a:srgbClr val="0B0F1E"/>
              </a:solidFill>
              <a:latin typeface="Clear Sans Bold"/>
            </a:endParaRPr>
          </a:p>
        </p:txBody>
      </p:sp>
      <p:pic>
        <p:nvPicPr>
          <p:cNvPr id="12" name="Picture 6"/>
          <p:cNvPicPr>
            <a:picLocks noChangeAspect="1"/>
          </p:cNvPicPr>
          <p:nvPr/>
        </p:nvPicPr>
        <p:blipFill>
          <a:blip r:embed="rId7">
            <a:duotone>
              <a:prstClr val="black"/>
              <a:schemeClr val="tx1">
                <a:tint val="45000"/>
                <a:satMod val="400000"/>
              </a:schemeClr>
            </a:duotone>
          </a:blip>
          <a:srcRect/>
          <a:stretch>
            <a:fillRect/>
          </a:stretch>
        </p:blipFill>
        <p:spPr bwMode="gray">
          <a:xfrm>
            <a:off x="14679786" y="476477"/>
            <a:ext cx="3151014" cy="771998"/>
          </a:xfrm>
          <a:prstGeom prst="rect">
            <a:avLst/>
          </a:prstGeom>
        </p:spPr>
      </p:pic>
    </p:spTree>
    <p:extLst>
      <p:ext uri="{BB962C8B-B14F-4D97-AF65-F5344CB8AC3E}">
        <p14:creationId xmlns:p14="http://schemas.microsoft.com/office/powerpoint/2010/main" val="523202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4C469DA0857744B2E25B15AB61C57C" ma:contentTypeVersion="12" ma:contentTypeDescription="Crée un document." ma:contentTypeScope="" ma:versionID="4fbf170c0a6a85c2d9ae6c6e207bb1d5">
  <xsd:schema xmlns:xsd="http://www.w3.org/2001/XMLSchema" xmlns:xs="http://www.w3.org/2001/XMLSchema" xmlns:p="http://schemas.microsoft.com/office/2006/metadata/properties" xmlns:ns3="96a9e30f-a77c-4cdd-aa33-614d5f6400ab" xmlns:ns4="29ef7386-ee6a-4668-a4fb-9484f91bee7f" targetNamespace="http://schemas.microsoft.com/office/2006/metadata/properties" ma:root="true" ma:fieldsID="28f2f2df6c7c1bbe6d6d81078c1d62e4" ns3:_="" ns4:_="">
    <xsd:import namespace="96a9e30f-a77c-4cdd-aa33-614d5f6400ab"/>
    <xsd:import namespace="29ef7386-ee6a-4668-a4fb-9484f91bee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a9e30f-a77c-4cdd-aa33-614d5f640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ef7386-ee6a-4668-a4fb-9484f91bee7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4A4A47-955C-4653-B0D5-4FC12A31F2E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9ef7386-ee6a-4668-a4fb-9484f91bee7f"/>
    <ds:schemaRef ds:uri="96a9e30f-a77c-4cdd-aa33-614d5f6400ab"/>
    <ds:schemaRef ds:uri="http://www.w3.org/XML/1998/namespace"/>
    <ds:schemaRef ds:uri="http://purl.org/dc/dcmitype/"/>
  </ds:schemaRefs>
</ds:datastoreItem>
</file>

<file path=customXml/itemProps2.xml><?xml version="1.0" encoding="utf-8"?>
<ds:datastoreItem xmlns:ds="http://schemas.openxmlformats.org/officeDocument/2006/customXml" ds:itemID="{9D941C94-C554-4B69-80D1-99FB3713D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a9e30f-a77c-4cdd-aa33-614d5f6400ab"/>
    <ds:schemaRef ds:uri="29ef7386-ee6a-4668-a4fb-9484f91bee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E48691-838A-45C5-B6FA-1A694BD657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17477</TotalTime>
  <Words>1346</Words>
  <Application>Microsoft Office PowerPoint</Application>
  <PresentationFormat>Custom</PresentationFormat>
  <Paragraphs>128</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Gidole</vt:lpstr>
      <vt:lpstr>Arial</vt:lpstr>
      <vt:lpstr>Arimo</vt:lpstr>
      <vt:lpstr>Calibri</vt:lpstr>
      <vt:lpstr>Wingdings</vt:lpstr>
      <vt:lpstr>Clear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Agenda másolata</dc:title>
  <dc:creator>GLAVANOV Roxana, GOV/OIG</dc:creator>
  <cp:lastModifiedBy>STEFANI Benedict, GOV/OIG</cp:lastModifiedBy>
  <cp:revision>131</cp:revision>
  <dcterms:created xsi:type="dcterms:W3CDTF">2006-08-16T00:00:00Z</dcterms:created>
  <dcterms:modified xsi:type="dcterms:W3CDTF">2021-04-20T06:47:34Z</dcterms:modified>
  <dc:identifier>DAD66iT_N3Y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0x0101000E4C469DA0857744B2E25B15AB61C57C</vt:lpwstr>
  </property>
</Properties>
</file>